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0" r:id="rId1"/>
  </p:sldMasterIdLst>
  <p:sldIdLst>
    <p:sldId id="256" r:id="rId2"/>
    <p:sldId id="263" r:id="rId3"/>
    <p:sldId id="260" r:id="rId4"/>
    <p:sldId id="261" r:id="rId5"/>
    <p:sldId id="264" r:id="rId6"/>
    <p:sldId id="262" r:id="rId7"/>
    <p:sldId id="265" r:id="rId8"/>
    <p:sldId id="267" r:id="rId9"/>
    <p:sldId id="268" r:id="rId10"/>
    <p:sldId id="266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49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eliton Tavares" userId="fdc2ab21a71d34aa" providerId="LiveId" clId="{7E6E91FA-6916-4D3A-B595-028D66280D28}"/>
    <pc:docChg chg="custSel modSld">
      <pc:chgData name="Heliton Tavares" userId="fdc2ab21a71d34aa" providerId="LiveId" clId="{7E6E91FA-6916-4D3A-B595-028D66280D28}" dt="2020-11-30T14:31:56.144" v="17" actId="478"/>
      <pc:docMkLst>
        <pc:docMk/>
      </pc:docMkLst>
      <pc:sldChg chg="delSp mod delAnim">
        <pc:chgData name="Heliton Tavares" userId="fdc2ab21a71d34aa" providerId="LiveId" clId="{7E6E91FA-6916-4D3A-B595-028D66280D28}" dt="2020-11-30T14:31:01.352" v="0" actId="478"/>
        <pc:sldMkLst>
          <pc:docMk/>
          <pc:sldMk cId="1998319848" sldId="256"/>
        </pc:sldMkLst>
        <pc:picChg chg="del">
          <ac:chgData name="Heliton Tavares" userId="fdc2ab21a71d34aa" providerId="LiveId" clId="{7E6E91FA-6916-4D3A-B595-028D66280D28}" dt="2020-11-30T14:31:01.352" v="0" actId="478"/>
          <ac:picMkLst>
            <pc:docMk/>
            <pc:sldMk cId="1998319848" sldId="256"/>
            <ac:picMk id="5" creationId="{FA022A0C-FF0F-4818-BC16-FD1AAD59B17E}"/>
          </ac:picMkLst>
        </pc:picChg>
      </pc:sldChg>
      <pc:sldChg chg="delSp mod delAnim">
        <pc:chgData name="Heliton Tavares" userId="fdc2ab21a71d34aa" providerId="LiveId" clId="{7E6E91FA-6916-4D3A-B595-028D66280D28}" dt="2020-11-30T14:31:07.256" v="2" actId="478"/>
        <pc:sldMkLst>
          <pc:docMk/>
          <pc:sldMk cId="3215256970" sldId="260"/>
        </pc:sldMkLst>
        <pc:picChg chg="del">
          <ac:chgData name="Heliton Tavares" userId="fdc2ab21a71d34aa" providerId="LiveId" clId="{7E6E91FA-6916-4D3A-B595-028D66280D28}" dt="2020-11-30T14:31:07.256" v="2" actId="478"/>
          <ac:picMkLst>
            <pc:docMk/>
            <pc:sldMk cId="3215256970" sldId="260"/>
            <ac:picMk id="6" creationId="{E2F623BC-40FA-42C0-806A-22B7BEDDBDFC}"/>
          </ac:picMkLst>
        </pc:picChg>
      </pc:sldChg>
      <pc:sldChg chg="delSp mod delAnim">
        <pc:chgData name="Heliton Tavares" userId="fdc2ab21a71d34aa" providerId="LiveId" clId="{7E6E91FA-6916-4D3A-B595-028D66280D28}" dt="2020-11-30T14:31:10.140" v="3" actId="478"/>
        <pc:sldMkLst>
          <pc:docMk/>
          <pc:sldMk cId="1426687569" sldId="261"/>
        </pc:sldMkLst>
        <pc:picChg chg="del">
          <ac:chgData name="Heliton Tavares" userId="fdc2ab21a71d34aa" providerId="LiveId" clId="{7E6E91FA-6916-4D3A-B595-028D66280D28}" dt="2020-11-30T14:31:10.140" v="3" actId="478"/>
          <ac:picMkLst>
            <pc:docMk/>
            <pc:sldMk cId="1426687569" sldId="261"/>
            <ac:picMk id="2" creationId="{E2C72584-FEE1-43B8-BDFA-140B176DDE5F}"/>
          </ac:picMkLst>
        </pc:picChg>
      </pc:sldChg>
      <pc:sldChg chg="delSp mod delAnim">
        <pc:chgData name="Heliton Tavares" userId="fdc2ab21a71d34aa" providerId="LiveId" clId="{7E6E91FA-6916-4D3A-B595-028D66280D28}" dt="2020-11-30T14:31:16.943" v="5" actId="478"/>
        <pc:sldMkLst>
          <pc:docMk/>
          <pc:sldMk cId="167752535" sldId="262"/>
        </pc:sldMkLst>
        <pc:picChg chg="del">
          <ac:chgData name="Heliton Tavares" userId="fdc2ab21a71d34aa" providerId="LiveId" clId="{7E6E91FA-6916-4D3A-B595-028D66280D28}" dt="2020-11-30T14:31:16.943" v="5" actId="478"/>
          <ac:picMkLst>
            <pc:docMk/>
            <pc:sldMk cId="167752535" sldId="262"/>
            <ac:picMk id="11" creationId="{E0C35802-BFA6-467C-8371-59F8E76D8665}"/>
          </ac:picMkLst>
        </pc:picChg>
      </pc:sldChg>
      <pc:sldChg chg="delSp mod delAnim">
        <pc:chgData name="Heliton Tavares" userId="fdc2ab21a71d34aa" providerId="LiveId" clId="{7E6E91FA-6916-4D3A-B595-028D66280D28}" dt="2020-11-30T14:31:04.539" v="1" actId="478"/>
        <pc:sldMkLst>
          <pc:docMk/>
          <pc:sldMk cId="3399363122" sldId="263"/>
        </pc:sldMkLst>
        <pc:picChg chg="del">
          <ac:chgData name="Heliton Tavares" userId="fdc2ab21a71d34aa" providerId="LiveId" clId="{7E6E91FA-6916-4D3A-B595-028D66280D28}" dt="2020-11-30T14:31:04.539" v="1" actId="478"/>
          <ac:picMkLst>
            <pc:docMk/>
            <pc:sldMk cId="3399363122" sldId="263"/>
            <ac:picMk id="2" creationId="{EDFD289D-DF3B-4F58-B8F5-9AC69E9871FC}"/>
          </ac:picMkLst>
        </pc:picChg>
      </pc:sldChg>
      <pc:sldChg chg="delSp mod delAnim">
        <pc:chgData name="Heliton Tavares" userId="fdc2ab21a71d34aa" providerId="LiveId" clId="{7E6E91FA-6916-4D3A-B595-028D66280D28}" dt="2020-11-30T14:31:12.670" v="4" actId="478"/>
        <pc:sldMkLst>
          <pc:docMk/>
          <pc:sldMk cId="815299015" sldId="264"/>
        </pc:sldMkLst>
        <pc:picChg chg="del">
          <ac:chgData name="Heliton Tavares" userId="fdc2ab21a71d34aa" providerId="LiveId" clId="{7E6E91FA-6916-4D3A-B595-028D66280D28}" dt="2020-11-30T14:31:12.670" v="4" actId="478"/>
          <ac:picMkLst>
            <pc:docMk/>
            <pc:sldMk cId="815299015" sldId="264"/>
            <ac:picMk id="4" creationId="{8B115555-90A3-46CE-9D17-F19F4054459B}"/>
          </ac:picMkLst>
        </pc:picChg>
      </pc:sldChg>
      <pc:sldChg chg="delSp mod delAnim">
        <pc:chgData name="Heliton Tavares" userId="fdc2ab21a71d34aa" providerId="LiveId" clId="{7E6E91FA-6916-4D3A-B595-028D66280D28}" dt="2020-11-30T14:31:22.297" v="7" actId="478"/>
        <pc:sldMkLst>
          <pc:docMk/>
          <pc:sldMk cId="1352986627" sldId="265"/>
        </pc:sldMkLst>
        <pc:picChg chg="del">
          <ac:chgData name="Heliton Tavares" userId="fdc2ab21a71d34aa" providerId="LiveId" clId="{7E6E91FA-6916-4D3A-B595-028D66280D28}" dt="2020-11-30T14:31:22.297" v="7" actId="478"/>
          <ac:picMkLst>
            <pc:docMk/>
            <pc:sldMk cId="1352986627" sldId="265"/>
            <ac:picMk id="7" creationId="{48DE8B69-E625-4748-AA1F-0A41D16F1E5A}"/>
          </ac:picMkLst>
        </pc:picChg>
      </pc:sldChg>
      <pc:sldChg chg="delSp mod delAnim">
        <pc:chgData name="Heliton Tavares" userId="fdc2ab21a71d34aa" providerId="LiveId" clId="{7E6E91FA-6916-4D3A-B595-028D66280D28}" dt="2020-11-30T14:31:31.745" v="9" actId="478"/>
        <pc:sldMkLst>
          <pc:docMk/>
          <pc:sldMk cId="538686112" sldId="266"/>
        </pc:sldMkLst>
        <pc:picChg chg="del">
          <ac:chgData name="Heliton Tavares" userId="fdc2ab21a71d34aa" providerId="LiveId" clId="{7E6E91FA-6916-4D3A-B595-028D66280D28}" dt="2020-11-30T14:31:31.745" v="9" actId="478"/>
          <ac:picMkLst>
            <pc:docMk/>
            <pc:sldMk cId="538686112" sldId="266"/>
            <ac:picMk id="8" creationId="{4F766326-2906-4A61-89F0-82A1FDB8AF60}"/>
          </ac:picMkLst>
        </pc:picChg>
      </pc:sldChg>
      <pc:sldChg chg="delSp mod delAnim">
        <pc:chgData name="Heliton Tavares" userId="fdc2ab21a71d34aa" providerId="LiveId" clId="{7E6E91FA-6916-4D3A-B595-028D66280D28}" dt="2020-11-30T14:31:19.672" v="6" actId="478"/>
        <pc:sldMkLst>
          <pc:docMk/>
          <pc:sldMk cId="2388833283" sldId="267"/>
        </pc:sldMkLst>
        <pc:picChg chg="del">
          <ac:chgData name="Heliton Tavares" userId="fdc2ab21a71d34aa" providerId="LiveId" clId="{7E6E91FA-6916-4D3A-B595-028D66280D28}" dt="2020-11-30T14:31:19.672" v="6" actId="478"/>
          <ac:picMkLst>
            <pc:docMk/>
            <pc:sldMk cId="2388833283" sldId="267"/>
            <ac:picMk id="5" creationId="{45E51A4D-3B9A-4784-B192-B3519018695E}"/>
          </ac:picMkLst>
        </pc:picChg>
      </pc:sldChg>
      <pc:sldChg chg="delSp mod delAnim">
        <pc:chgData name="Heliton Tavares" userId="fdc2ab21a71d34aa" providerId="LiveId" clId="{7E6E91FA-6916-4D3A-B595-028D66280D28}" dt="2020-11-30T14:31:26.529" v="8" actId="478"/>
        <pc:sldMkLst>
          <pc:docMk/>
          <pc:sldMk cId="4079486773" sldId="268"/>
        </pc:sldMkLst>
        <pc:picChg chg="del">
          <ac:chgData name="Heliton Tavares" userId="fdc2ab21a71d34aa" providerId="LiveId" clId="{7E6E91FA-6916-4D3A-B595-028D66280D28}" dt="2020-11-30T14:31:26.529" v="8" actId="478"/>
          <ac:picMkLst>
            <pc:docMk/>
            <pc:sldMk cId="4079486773" sldId="268"/>
            <ac:picMk id="9" creationId="{701A0FAA-1D45-4EB7-BBBC-5C7DBD4FB9B3}"/>
          </ac:picMkLst>
        </pc:picChg>
      </pc:sldChg>
      <pc:sldChg chg="delSp mod delAnim">
        <pc:chgData name="Heliton Tavares" userId="fdc2ab21a71d34aa" providerId="LiveId" clId="{7E6E91FA-6916-4D3A-B595-028D66280D28}" dt="2020-11-30T14:31:34.121" v="10" actId="478"/>
        <pc:sldMkLst>
          <pc:docMk/>
          <pc:sldMk cId="463010172" sldId="269"/>
        </pc:sldMkLst>
        <pc:picChg chg="del">
          <ac:chgData name="Heliton Tavares" userId="fdc2ab21a71d34aa" providerId="LiveId" clId="{7E6E91FA-6916-4D3A-B595-028D66280D28}" dt="2020-11-30T14:31:34.121" v="10" actId="478"/>
          <ac:picMkLst>
            <pc:docMk/>
            <pc:sldMk cId="463010172" sldId="269"/>
            <ac:picMk id="7" creationId="{869E43C7-999D-4FD6-A686-4CE1A97D64D6}"/>
          </ac:picMkLst>
        </pc:picChg>
      </pc:sldChg>
      <pc:sldChg chg="delSp mod delAnim">
        <pc:chgData name="Heliton Tavares" userId="fdc2ab21a71d34aa" providerId="LiveId" clId="{7E6E91FA-6916-4D3A-B595-028D66280D28}" dt="2020-11-30T14:31:36.382" v="11" actId="478"/>
        <pc:sldMkLst>
          <pc:docMk/>
          <pc:sldMk cId="3756627698" sldId="270"/>
        </pc:sldMkLst>
        <pc:picChg chg="del">
          <ac:chgData name="Heliton Tavares" userId="fdc2ab21a71d34aa" providerId="LiveId" clId="{7E6E91FA-6916-4D3A-B595-028D66280D28}" dt="2020-11-30T14:31:36.382" v="11" actId="478"/>
          <ac:picMkLst>
            <pc:docMk/>
            <pc:sldMk cId="3756627698" sldId="270"/>
            <ac:picMk id="7" creationId="{877314CD-7F3A-4300-9CDC-02C33C62F694}"/>
          </ac:picMkLst>
        </pc:picChg>
      </pc:sldChg>
      <pc:sldChg chg="delSp mod delAnim">
        <pc:chgData name="Heliton Tavares" userId="fdc2ab21a71d34aa" providerId="LiveId" clId="{7E6E91FA-6916-4D3A-B595-028D66280D28}" dt="2020-11-30T14:31:39.210" v="12" actId="478"/>
        <pc:sldMkLst>
          <pc:docMk/>
          <pc:sldMk cId="3111757249" sldId="271"/>
        </pc:sldMkLst>
        <pc:picChg chg="del">
          <ac:chgData name="Heliton Tavares" userId="fdc2ab21a71d34aa" providerId="LiveId" clId="{7E6E91FA-6916-4D3A-B595-028D66280D28}" dt="2020-11-30T14:31:39.210" v="12" actId="478"/>
          <ac:picMkLst>
            <pc:docMk/>
            <pc:sldMk cId="3111757249" sldId="271"/>
            <ac:picMk id="5" creationId="{1B514D1F-6F7E-4FDA-B321-00BF359EDF4F}"/>
          </ac:picMkLst>
        </pc:picChg>
      </pc:sldChg>
      <pc:sldChg chg="delSp mod delAnim">
        <pc:chgData name="Heliton Tavares" userId="fdc2ab21a71d34aa" providerId="LiveId" clId="{7E6E91FA-6916-4D3A-B595-028D66280D28}" dt="2020-11-30T14:31:41.980" v="13" actId="478"/>
        <pc:sldMkLst>
          <pc:docMk/>
          <pc:sldMk cId="3468505902" sldId="272"/>
        </pc:sldMkLst>
        <pc:picChg chg="del">
          <ac:chgData name="Heliton Tavares" userId="fdc2ab21a71d34aa" providerId="LiveId" clId="{7E6E91FA-6916-4D3A-B595-028D66280D28}" dt="2020-11-30T14:31:41.980" v="13" actId="478"/>
          <ac:picMkLst>
            <pc:docMk/>
            <pc:sldMk cId="3468505902" sldId="272"/>
            <ac:picMk id="5" creationId="{0BC98B67-B656-4007-956C-675612341D72}"/>
          </ac:picMkLst>
        </pc:picChg>
      </pc:sldChg>
      <pc:sldChg chg="delSp mod delAnim">
        <pc:chgData name="Heliton Tavares" userId="fdc2ab21a71d34aa" providerId="LiveId" clId="{7E6E91FA-6916-4D3A-B595-028D66280D28}" dt="2020-11-30T14:31:47.843" v="14" actId="478"/>
        <pc:sldMkLst>
          <pc:docMk/>
          <pc:sldMk cId="795933597" sldId="273"/>
        </pc:sldMkLst>
        <pc:picChg chg="del">
          <ac:chgData name="Heliton Tavares" userId="fdc2ab21a71d34aa" providerId="LiveId" clId="{7E6E91FA-6916-4D3A-B595-028D66280D28}" dt="2020-11-30T14:31:47.843" v="14" actId="478"/>
          <ac:picMkLst>
            <pc:docMk/>
            <pc:sldMk cId="795933597" sldId="273"/>
            <ac:picMk id="15" creationId="{1D6932C6-DAC9-47C4-8056-88F02BF30CE3}"/>
          </ac:picMkLst>
        </pc:picChg>
      </pc:sldChg>
      <pc:sldChg chg="delSp mod delAnim">
        <pc:chgData name="Heliton Tavares" userId="fdc2ab21a71d34aa" providerId="LiveId" clId="{7E6E91FA-6916-4D3A-B595-028D66280D28}" dt="2020-11-30T14:31:50.447" v="15" actId="478"/>
        <pc:sldMkLst>
          <pc:docMk/>
          <pc:sldMk cId="1590891208" sldId="274"/>
        </pc:sldMkLst>
        <pc:picChg chg="del">
          <ac:chgData name="Heliton Tavares" userId="fdc2ab21a71d34aa" providerId="LiveId" clId="{7E6E91FA-6916-4D3A-B595-028D66280D28}" dt="2020-11-30T14:31:50.447" v="15" actId="478"/>
          <ac:picMkLst>
            <pc:docMk/>
            <pc:sldMk cId="1590891208" sldId="274"/>
            <ac:picMk id="5" creationId="{95BEBFC8-3A97-49AB-B252-6731092AB1E5}"/>
          </ac:picMkLst>
        </pc:picChg>
      </pc:sldChg>
      <pc:sldChg chg="delSp mod delAnim">
        <pc:chgData name="Heliton Tavares" userId="fdc2ab21a71d34aa" providerId="LiveId" clId="{7E6E91FA-6916-4D3A-B595-028D66280D28}" dt="2020-11-30T14:31:53.286" v="16" actId="478"/>
        <pc:sldMkLst>
          <pc:docMk/>
          <pc:sldMk cId="1305029869" sldId="275"/>
        </pc:sldMkLst>
        <pc:picChg chg="del">
          <ac:chgData name="Heliton Tavares" userId="fdc2ab21a71d34aa" providerId="LiveId" clId="{7E6E91FA-6916-4D3A-B595-028D66280D28}" dt="2020-11-30T14:31:53.286" v="16" actId="478"/>
          <ac:picMkLst>
            <pc:docMk/>
            <pc:sldMk cId="1305029869" sldId="275"/>
            <ac:picMk id="35" creationId="{08A909B3-54FC-430E-A9D1-A5CE44CFCF5F}"/>
          </ac:picMkLst>
        </pc:picChg>
      </pc:sldChg>
      <pc:sldChg chg="delSp mod delAnim">
        <pc:chgData name="Heliton Tavares" userId="fdc2ab21a71d34aa" providerId="LiveId" clId="{7E6E91FA-6916-4D3A-B595-028D66280D28}" dt="2020-11-30T14:31:56.144" v="17" actId="478"/>
        <pc:sldMkLst>
          <pc:docMk/>
          <pc:sldMk cId="4180245794" sldId="276"/>
        </pc:sldMkLst>
        <pc:picChg chg="del">
          <ac:chgData name="Heliton Tavares" userId="fdc2ab21a71d34aa" providerId="LiveId" clId="{7E6E91FA-6916-4D3A-B595-028D66280D28}" dt="2020-11-30T14:31:56.144" v="17" actId="478"/>
          <ac:picMkLst>
            <pc:docMk/>
            <pc:sldMk cId="4180245794" sldId="276"/>
            <ac:picMk id="18" creationId="{CB718E85-B455-4ACB-A77C-4CA78BB353A5}"/>
          </ac:picMkLst>
        </pc:picChg>
      </pc:sldChg>
    </pc:docChg>
  </pc:docChgLst>
  <pc:docChgLst>
    <pc:chgData name="Heliton Tavares" userId="fdc2ab21a71d34aa" providerId="LiveId" clId="{04C7258D-F8F9-4D2E-BBA8-5918609FCC07}"/>
    <pc:docChg chg="undo custSel addSld modSld">
      <pc:chgData name="Heliton Tavares" userId="fdc2ab21a71d34aa" providerId="LiveId" clId="{04C7258D-F8F9-4D2E-BBA8-5918609FCC07}" dt="2020-10-05T10:46:36.328" v="571"/>
      <pc:docMkLst>
        <pc:docMk/>
      </pc:docMkLst>
      <pc:sldChg chg="addSp modSp">
        <pc:chgData name="Heliton Tavares" userId="fdc2ab21a71d34aa" providerId="LiveId" clId="{04C7258D-F8F9-4D2E-BBA8-5918609FCC07}" dt="2020-10-05T10:45:57.989" v="570"/>
        <pc:sldMkLst>
          <pc:docMk/>
          <pc:sldMk cId="1998319848" sldId="256"/>
        </pc:sldMkLst>
        <pc:picChg chg="add mod">
          <ac:chgData name="Heliton Tavares" userId="fdc2ab21a71d34aa" providerId="LiveId" clId="{04C7258D-F8F9-4D2E-BBA8-5918609FCC07}" dt="2020-10-05T10:45:57.989" v="570"/>
          <ac:picMkLst>
            <pc:docMk/>
            <pc:sldMk cId="1998319848" sldId="256"/>
            <ac:picMk id="5" creationId="{FA022A0C-FF0F-4818-BC16-FD1AAD59B17E}"/>
          </ac:picMkLst>
        </pc:picChg>
      </pc:sldChg>
      <pc:sldChg chg="addSp modSp">
        <pc:chgData name="Heliton Tavares" userId="fdc2ab21a71d34aa" providerId="LiveId" clId="{04C7258D-F8F9-4D2E-BBA8-5918609FCC07}" dt="2020-10-05T10:45:57.989" v="570"/>
        <pc:sldMkLst>
          <pc:docMk/>
          <pc:sldMk cId="3215256970" sldId="260"/>
        </pc:sldMkLst>
        <pc:picChg chg="add mod">
          <ac:chgData name="Heliton Tavares" userId="fdc2ab21a71d34aa" providerId="LiveId" clId="{04C7258D-F8F9-4D2E-BBA8-5918609FCC07}" dt="2020-10-05T10:45:57.989" v="570"/>
          <ac:picMkLst>
            <pc:docMk/>
            <pc:sldMk cId="3215256970" sldId="260"/>
            <ac:picMk id="6" creationId="{E2F623BC-40FA-42C0-806A-22B7BEDDBDFC}"/>
          </ac:picMkLst>
        </pc:picChg>
      </pc:sldChg>
      <pc:sldChg chg="addSp modSp">
        <pc:chgData name="Heliton Tavares" userId="fdc2ab21a71d34aa" providerId="LiveId" clId="{04C7258D-F8F9-4D2E-BBA8-5918609FCC07}" dt="2020-10-05T10:45:57.989" v="570"/>
        <pc:sldMkLst>
          <pc:docMk/>
          <pc:sldMk cId="1426687569" sldId="261"/>
        </pc:sldMkLst>
        <pc:picChg chg="add mod">
          <ac:chgData name="Heliton Tavares" userId="fdc2ab21a71d34aa" providerId="LiveId" clId="{04C7258D-F8F9-4D2E-BBA8-5918609FCC07}" dt="2020-10-05T10:45:57.989" v="570"/>
          <ac:picMkLst>
            <pc:docMk/>
            <pc:sldMk cId="1426687569" sldId="261"/>
            <ac:picMk id="2" creationId="{E2C72584-FEE1-43B8-BDFA-140B176DDE5F}"/>
          </ac:picMkLst>
        </pc:picChg>
      </pc:sldChg>
      <pc:sldChg chg="addSp modSp">
        <pc:chgData name="Heliton Tavares" userId="fdc2ab21a71d34aa" providerId="LiveId" clId="{04C7258D-F8F9-4D2E-BBA8-5918609FCC07}" dt="2020-10-05T10:45:57.989" v="570"/>
        <pc:sldMkLst>
          <pc:docMk/>
          <pc:sldMk cId="167752535" sldId="262"/>
        </pc:sldMkLst>
        <pc:picChg chg="add mod">
          <ac:chgData name="Heliton Tavares" userId="fdc2ab21a71d34aa" providerId="LiveId" clId="{04C7258D-F8F9-4D2E-BBA8-5918609FCC07}" dt="2020-10-05T10:45:57.989" v="570"/>
          <ac:picMkLst>
            <pc:docMk/>
            <pc:sldMk cId="167752535" sldId="262"/>
            <ac:picMk id="11" creationId="{E0C35802-BFA6-467C-8371-59F8E76D8665}"/>
          </ac:picMkLst>
        </pc:picChg>
      </pc:sldChg>
      <pc:sldChg chg="addSp modSp">
        <pc:chgData name="Heliton Tavares" userId="fdc2ab21a71d34aa" providerId="LiveId" clId="{04C7258D-F8F9-4D2E-BBA8-5918609FCC07}" dt="2020-10-05T10:45:57.989" v="570"/>
        <pc:sldMkLst>
          <pc:docMk/>
          <pc:sldMk cId="3399363122" sldId="263"/>
        </pc:sldMkLst>
        <pc:picChg chg="add mod">
          <ac:chgData name="Heliton Tavares" userId="fdc2ab21a71d34aa" providerId="LiveId" clId="{04C7258D-F8F9-4D2E-BBA8-5918609FCC07}" dt="2020-10-05T10:45:57.989" v="570"/>
          <ac:picMkLst>
            <pc:docMk/>
            <pc:sldMk cId="3399363122" sldId="263"/>
            <ac:picMk id="2" creationId="{EDFD289D-DF3B-4F58-B8F5-9AC69E9871FC}"/>
          </ac:picMkLst>
        </pc:picChg>
      </pc:sldChg>
      <pc:sldChg chg="addSp modSp">
        <pc:chgData name="Heliton Tavares" userId="fdc2ab21a71d34aa" providerId="LiveId" clId="{04C7258D-F8F9-4D2E-BBA8-5918609FCC07}" dt="2020-10-05T10:45:57.989" v="570"/>
        <pc:sldMkLst>
          <pc:docMk/>
          <pc:sldMk cId="815299015" sldId="264"/>
        </pc:sldMkLst>
        <pc:picChg chg="add mod">
          <ac:chgData name="Heliton Tavares" userId="fdc2ab21a71d34aa" providerId="LiveId" clId="{04C7258D-F8F9-4D2E-BBA8-5918609FCC07}" dt="2020-10-05T10:45:57.989" v="570"/>
          <ac:picMkLst>
            <pc:docMk/>
            <pc:sldMk cId="815299015" sldId="264"/>
            <ac:picMk id="4" creationId="{8B115555-90A3-46CE-9D17-F19F4054459B}"/>
          </ac:picMkLst>
        </pc:picChg>
      </pc:sldChg>
      <pc:sldChg chg="addSp modSp">
        <pc:chgData name="Heliton Tavares" userId="fdc2ab21a71d34aa" providerId="LiveId" clId="{04C7258D-F8F9-4D2E-BBA8-5918609FCC07}" dt="2020-10-05T10:45:57.989" v="570"/>
        <pc:sldMkLst>
          <pc:docMk/>
          <pc:sldMk cId="1352986627" sldId="265"/>
        </pc:sldMkLst>
        <pc:picChg chg="add mod">
          <ac:chgData name="Heliton Tavares" userId="fdc2ab21a71d34aa" providerId="LiveId" clId="{04C7258D-F8F9-4D2E-BBA8-5918609FCC07}" dt="2020-10-05T10:45:57.989" v="570"/>
          <ac:picMkLst>
            <pc:docMk/>
            <pc:sldMk cId="1352986627" sldId="265"/>
            <ac:picMk id="7" creationId="{48DE8B69-E625-4748-AA1F-0A41D16F1E5A}"/>
          </ac:picMkLst>
        </pc:picChg>
      </pc:sldChg>
      <pc:sldChg chg="addSp modSp">
        <pc:chgData name="Heliton Tavares" userId="fdc2ab21a71d34aa" providerId="LiveId" clId="{04C7258D-F8F9-4D2E-BBA8-5918609FCC07}" dt="2020-10-05T10:45:57.989" v="570"/>
        <pc:sldMkLst>
          <pc:docMk/>
          <pc:sldMk cId="538686112" sldId="266"/>
        </pc:sldMkLst>
        <pc:picChg chg="add mod">
          <ac:chgData name="Heliton Tavares" userId="fdc2ab21a71d34aa" providerId="LiveId" clId="{04C7258D-F8F9-4D2E-BBA8-5918609FCC07}" dt="2020-10-05T10:45:57.989" v="570"/>
          <ac:picMkLst>
            <pc:docMk/>
            <pc:sldMk cId="538686112" sldId="266"/>
            <ac:picMk id="8" creationId="{4F766326-2906-4A61-89F0-82A1FDB8AF60}"/>
          </ac:picMkLst>
        </pc:picChg>
      </pc:sldChg>
      <pc:sldChg chg="addSp modSp">
        <pc:chgData name="Heliton Tavares" userId="fdc2ab21a71d34aa" providerId="LiveId" clId="{04C7258D-F8F9-4D2E-BBA8-5918609FCC07}" dt="2020-10-05T10:45:57.989" v="570"/>
        <pc:sldMkLst>
          <pc:docMk/>
          <pc:sldMk cId="2388833283" sldId="267"/>
        </pc:sldMkLst>
        <pc:picChg chg="add mod">
          <ac:chgData name="Heliton Tavares" userId="fdc2ab21a71d34aa" providerId="LiveId" clId="{04C7258D-F8F9-4D2E-BBA8-5918609FCC07}" dt="2020-10-05T10:45:57.989" v="570"/>
          <ac:picMkLst>
            <pc:docMk/>
            <pc:sldMk cId="2388833283" sldId="267"/>
            <ac:picMk id="5" creationId="{45E51A4D-3B9A-4784-B192-B3519018695E}"/>
          </ac:picMkLst>
        </pc:picChg>
      </pc:sldChg>
      <pc:sldChg chg="addSp modSp mod">
        <pc:chgData name="Heliton Tavares" userId="fdc2ab21a71d34aa" providerId="LiveId" clId="{04C7258D-F8F9-4D2E-BBA8-5918609FCC07}" dt="2020-10-05T10:45:57.989" v="570"/>
        <pc:sldMkLst>
          <pc:docMk/>
          <pc:sldMk cId="4079486773" sldId="268"/>
        </pc:sldMkLst>
        <pc:spChg chg="add mod">
          <ac:chgData name="Heliton Tavares" userId="fdc2ab21a71d34aa" providerId="LiveId" clId="{04C7258D-F8F9-4D2E-BBA8-5918609FCC07}" dt="2020-10-05T03:05:49.197" v="468" actId="404"/>
          <ac:spMkLst>
            <pc:docMk/>
            <pc:sldMk cId="4079486773" sldId="268"/>
            <ac:spMk id="8" creationId="{BEDDAAC1-8EDA-4A0A-B13B-3E285FD8E5F4}"/>
          </ac:spMkLst>
        </pc:spChg>
        <pc:spChg chg="add mod">
          <ac:chgData name="Heliton Tavares" userId="fdc2ab21a71d34aa" providerId="LiveId" clId="{04C7258D-F8F9-4D2E-BBA8-5918609FCC07}" dt="2020-10-05T03:08:14.565" v="483" actId="1076"/>
          <ac:spMkLst>
            <pc:docMk/>
            <pc:sldMk cId="4079486773" sldId="268"/>
            <ac:spMk id="11" creationId="{13437B4B-DE38-4CD0-A160-E8C48CDF4AE3}"/>
          </ac:spMkLst>
        </pc:spChg>
        <pc:spChg chg="add mod">
          <ac:chgData name="Heliton Tavares" userId="fdc2ab21a71d34aa" providerId="LiveId" clId="{04C7258D-F8F9-4D2E-BBA8-5918609FCC07}" dt="2020-10-05T03:11:21.167" v="569" actId="20577"/>
          <ac:spMkLst>
            <pc:docMk/>
            <pc:sldMk cId="4079486773" sldId="268"/>
            <ac:spMk id="13" creationId="{39545A20-A86B-4585-99DD-ECB42F69C410}"/>
          </ac:spMkLst>
        </pc:spChg>
        <pc:picChg chg="add mod">
          <ac:chgData name="Heliton Tavares" userId="fdc2ab21a71d34aa" providerId="LiveId" clId="{04C7258D-F8F9-4D2E-BBA8-5918609FCC07}" dt="2020-10-05T10:45:57.989" v="570"/>
          <ac:picMkLst>
            <pc:docMk/>
            <pc:sldMk cId="4079486773" sldId="268"/>
            <ac:picMk id="9" creationId="{701A0FAA-1D45-4EB7-BBBC-5C7DBD4FB9B3}"/>
          </ac:picMkLst>
        </pc:picChg>
      </pc:sldChg>
      <pc:sldChg chg="addSp modSp">
        <pc:chgData name="Heliton Tavares" userId="fdc2ab21a71d34aa" providerId="LiveId" clId="{04C7258D-F8F9-4D2E-BBA8-5918609FCC07}" dt="2020-10-05T10:45:57.989" v="570"/>
        <pc:sldMkLst>
          <pc:docMk/>
          <pc:sldMk cId="463010172" sldId="269"/>
        </pc:sldMkLst>
        <pc:picChg chg="add mod">
          <ac:chgData name="Heliton Tavares" userId="fdc2ab21a71d34aa" providerId="LiveId" clId="{04C7258D-F8F9-4D2E-BBA8-5918609FCC07}" dt="2020-10-05T10:45:57.989" v="570"/>
          <ac:picMkLst>
            <pc:docMk/>
            <pc:sldMk cId="463010172" sldId="269"/>
            <ac:picMk id="7" creationId="{869E43C7-999D-4FD6-A686-4CE1A97D64D6}"/>
          </ac:picMkLst>
        </pc:picChg>
      </pc:sldChg>
      <pc:sldChg chg="addSp modSp">
        <pc:chgData name="Heliton Tavares" userId="fdc2ab21a71d34aa" providerId="LiveId" clId="{04C7258D-F8F9-4D2E-BBA8-5918609FCC07}" dt="2020-10-05T10:45:57.989" v="570"/>
        <pc:sldMkLst>
          <pc:docMk/>
          <pc:sldMk cId="3756627698" sldId="270"/>
        </pc:sldMkLst>
        <pc:picChg chg="add mod">
          <ac:chgData name="Heliton Tavares" userId="fdc2ab21a71d34aa" providerId="LiveId" clId="{04C7258D-F8F9-4D2E-BBA8-5918609FCC07}" dt="2020-10-05T10:45:57.989" v="570"/>
          <ac:picMkLst>
            <pc:docMk/>
            <pc:sldMk cId="3756627698" sldId="270"/>
            <ac:picMk id="7" creationId="{877314CD-7F3A-4300-9CDC-02C33C62F694}"/>
          </ac:picMkLst>
        </pc:picChg>
      </pc:sldChg>
      <pc:sldChg chg="addSp modSp">
        <pc:chgData name="Heliton Tavares" userId="fdc2ab21a71d34aa" providerId="LiveId" clId="{04C7258D-F8F9-4D2E-BBA8-5918609FCC07}" dt="2020-10-05T10:45:57.989" v="570"/>
        <pc:sldMkLst>
          <pc:docMk/>
          <pc:sldMk cId="3111757249" sldId="271"/>
        </pc:sldMkLst>
        <pc:picChg chg="add mod">
          <ac:chgData name="Heliton Tavares" userId="fdc2ab21a71d34aa" providerId="LiveId" clId="{04C7258D-F8F9-4D2E-BBA8-5918609FCC07}" dt="2020-10-05T10:45:57.989" v="570"/>
          <ac:picMkLst>
            <pc:docMk/>
            <pc:sldMk cId="3111757249" sldId="271"/>
            <ac:picMk id="5" creationId="{1B514D1F-6F7E-4FDA-B321-00BF359EDF4F}"/>
          </ac:picMkLst>
        </pc:picChg>
      </pc:sldChg>
      <pc:sldChg chg="addSp modSp mod">
        <pc:chgData name="Heliton Tavares" userId="fdc2ab21a71d34aa" providerId="LiveId" clId="{04C7258D-F8F9-4D2E-BBA8-5918609FCC07}" dt="2020-10-05T10:45:57.989" v="570"/>
        <pc:sldMkLst>
          <pc:docMk/>
          <pc:sldMk cId="3468505902" sldId="272"/>
        </pc:sldMkLst>
        <pc:picChg chg="mod">
          <ac:chgData name="Heliton Tavares" userId="fdc2ab21a71d34aa" providerId="LiveId" clId="{04C7258D-F8F9-4D2E-BBA8-5918609FCC07}" dt="2020-10-05T02:42:55.019" v="279" actId="14100"/>
          <ac:picMkLst>
            <pc:docMk/>
            <pc:sldMk cId="3468505902" sldId="272"/>
            <ac:picMk id="2" creationId="{C451E3AF-AF69-4424-8319-7D4DC56CB229}"/>
          </ac:picMkLst>
        </pc:picChg>
        <pc:picChg chg="add mod">
          <ac:chgData name="Heliton Tavares" userId="fdc2ab21a71d34aa" providerId="LiveId" clId="{04C7258D-F8F9-4D2E-BBA8-5918609FCC07}" dt="2020-10-05T10:45:57.989" v="570"/>
          <ac:picMkLst>
            <pc:docMk/>
            <pc:sldMk cId="3468505902" sldId="272"/>
            <ac:picMk id="5" creationId="{0BC98B67-B656-4007-956C-675612341D72}"/>
          </ac:picMkLst>
        </pc:picChg>
      </pc:sldChg>
      <pc:sldChg chg="addSp modSp mod">
        <pc:chgData name="Heliton Tavares" userId="fdc2ab21a71d34aa" providerId="LiveId" clId="{04C7258D-F8F9-4D2E-BBA8-5918609FCC07}" dt="2020-10-05T10:45:57.989" v="570"/>
        <pc:sldMkLst>
          <pc:docMk/>
          <pc:sldMk cId="795933597" sldId="273"/>
        </pc:sldMkLst>
        <pc:spChg chg="add mod">
          <ac:chgData name="Heliton Tavares" userId="fdc2ab21a71d34aa" providerId="LiveId" clId="{04C7258D-F8F9-4D2E-BBA8-5918609FCC07}" dt="2020-10-05T03:07:25.120" v="482" actId="1076"/>
          <ac:spMkLst>
            <pc:docMk/>
            <pc:sldMk cId="795933597" sldId="273"/>
            <ac:spMk id="11" creationId="{D932BC41-4C42-4583-9ACA-9A164187CFF8}"/>
          </ac:spMkLst>
        </pc:spChg>
        <pc:picChg chg="add mod">
          <ac:chgData name="Heliton Tavares" userId="fdc2ab21a71d34aa" providerId="LiveId" clId="{04C7258D-F8F9-4D2E-BBA8-5918609FCC07}" dt="2020-10-05T10:45:57.989" v="570"/>
          <ac:picMkLst>
            <pc:docMk/>
            <pc:sldMk cId="795933597" sldId="273"/>
            <ac:picMk id="15" creationId="{1D6932C6-DAC9-47C4-8056-88F02BF30CE3}"/>
          </ac:picMkLst>
        </pc:picChg>
      </pc:sldChg>
      <pc:sldChg chg="addSp modSp">
        <pc:chgData name="Heliton Tavares" userId="fdc2ab21a71d34aa" providerId="LiveId" clId="{04C7258D-F8F9-4D2E-BBA8-5918609FCC07}" dt="2020-10-05T10:45:57.989" v="570"/>
        <pc:sldMkLst>
          <pc:docMk/>
          <pc:sldMk cId="1590891208" sldId="274"/>
        </pc:sldMkLst>
        <pc:picChg chg="add mod">
          <ac:chgData name="Heliton Tavares" userId="fdc2ab21a71d34aa" providerId="LiveId" clId="{04C7258D-F8F9-4D2E-BBA8-5918609FCC07}" dt="2020-10-05T10:45:57.989" v="570"/>
          <ac:picMkLst>
            <pc:docMk/>
            <pc:sldMk cId="1590891208" sldId="274"/>
            <ac:picMk id="5" creationId="{95BEBFC8-3A97-49AB-B252-6731092AB1E5}"/>
          </ac:picMkLst>
        </pc:picChg>
      </pc:sldChg>
      <pc:sldChg chg="addSp delSp modSp mod">
        <pc:chgData name="Heliton Tavares" userId="fdc2ab21a71d34aa" providerId="LiveId" clId="{04C7258D-F8F9-4D2E-BBA8-5918609FCC07}" dt="2020-10-05T10:45:57.989" v="570"/>
        <pc:sldMkLst>
          <pc:docMk/>
          <pc:sldMk cId="1305029869" sldId="275"/>
        </pc:sldMkLst>
        <pc:spChg chg="mod">
          <ac:chgData name="Heliton Tavares" userId="fdc2ab21a71d34aa" providerId="LiveId" clId="{04C7258D-F8F9-4D2E-BBA8-5918609FCC07}" dt="2020-10-05T02:33:04.483" v="22" actId="14100"/>
          <ac:spMkLst>
            <pc:docMk/>
            <pc:sldMk cId="1305029869" sldId="275"/>
            <ac:spMk id="14" creationId="{837AF9A7-C6E0-4AC1-AAA1-18FBB47143DC}"/>
          </ac:spMkLst>
        </pc:spChg>
        <pc:spChg chg="add mod">
          <ac:chgData name="Heliton Tavares" userId="fdc2ab21a71d34aa" providerId="LiveId" clId="{04C7258D-F8F9-4D2E-BBA8-5918609FCC07}" dt="2020-10-05T02:32:09.314" v="14" actId="1582"/>
          <ac:spMkLst>
            <pc:docMk/>
            <pc:sldMk cId="1305029869" sldId="275"/>
            <ac:spMk id="21" creationId="{0D002062-6399-4AC6-832E-B10AB794AE24}"/>
          </ac:spMkLst>
        </pc:spChg>
        <pc:spChg chg="add mod">
          <ac:chgData name="Heliton Tavares" userId="fdc2ab21a71d34aa" providerId="LiveId" clId="{04C7258D-F8F9-4D2E-BBA8-5918609FCC07}" dt="2020-10-05T02:32:00" v="13" actId="1582"/>
          <ac:spMkLst>
            <pc:docMk/>
            <pc:sldMk cId="1305029869" sldId="275"/>
            <ac:spMk id="22" creationId="{F9BE8F4E-2E9B-4B44-9CA3-2B78976C2B5E}"/>
          </ac:spMkLst>
        </pc:spChg>
        <pc:spChg chg="add mod">
          <ac:chgData name="Heliton Tavares" userId="fdc2ab21a71d34aa" providerId="LiveId" clId="{04C7258D-F8F9-4D2E-BBA8-5918609FCC07}" dt="2020-10-05T02:32:23.547" v="16" actId="1582"/>
          <ac:spMkLst>
            <pc:docMk/>
            <pc:sldMk cId="1305029869" sldId="275"/>
            <ac:spMk id="23" creationId="{DC91371B-4650-4E14-AE3B-FD43EBF08B84}"/>
          </ac:spMkLst>
        </pc:spChg>
        <pc:spChg chg="add mod">
          <ac:chgData name="Heliton Tavares" userId="fdc2ab21a71d34aa" providerId="LiveId" clId="{04C7258D-F8F9-4D2E-BBA8-5918609FCC07}" dt="2020-10-05T02:32:41.611" v="18" actId="13822"/>
          <ac:spMkLst>
            <pc:docMk/>
            <pc:sldMk cId="1305029869" sldId="275"/>
            <ac:spMk id="24" creationId="{69887819-D291-480C-9A95-B6D031B058A9}"/>
          </ac:spMkLst>
        </pc:spChg>
        <pc:spChg chg="add mod">
          <ac:chgData name="Heliton Tavares" userId="fdc2ab21a71d34aa" providerId="LiveId" clId="{04C7258D-F8F9-4D2E-BBA8-5918609FCC07}" dt="2020-10-05T02:32:48.820" v="19" actId="571"/>
          <ac:spMkLst>
            <pc:docMk/>
            <pc:sldMk cId="1305029869" sldId="275"/>
            <ac:spMk id="25" creationId="{25AA086E-F429-43A8-BC3C-72A36E8545B7}"/>
          </ac:spMkLst>
        </pc:spChg>
        <pc:spChg chg="add mod">
          <ac:chgData name="Heliton Tavares" userId="fdc2ab21a71d34aa" providerId="LiveId" clId="{04C7258D-F8F9-4D2E-BBA8-5918609FCC07}" dt="2020-10-05T02:32:54.029" v="20" actId="571"/>
          <ac:spMkLst>
            <pc:docMk/>
            <pc:sldMk cId="1305029869" sldId="275"/>
            <ac:spMk id="26" creationId="{BF57100A-085A-4F13-9E21-7B4A1E8EF755}"/>
          </ac:spMkLst>
        </pc:spChg>
        <pc:spChg chg="add mod">
          <ac:chgData name="Heliton Tavares" userId="fdc2ab21a71d34aa" providerId="LiveId" clId="{04C7258D-F8F9-4D2E-BBA8-5918609FCC07}" dt="2020-10-05T02:32:58.077" v="21" actId="571"/>
          <ac:spMkLst>
            <pc:docMk/>
            <pc:sldMk cId="1305029869" sldId="275"/>
            <ac:spMk id="27" creationId="{73F9A193-0A76-4AD8-A109-9437F0625B16}"/>
          </ac:spMkLst>
        </pc:spChg>
        <pc:spChg chg="add mod">
          <ac:chgData name="Heliton Tavares" userId="fdc2ab21a71d34aa" providerId="LiveId" clId="{04C7258D-F8F9-4D2E-BBA8-5918609FCC07}" dt="2020-10-05T02:36:33.469" v="104" actId="20577"/>
          <ac:spMkLst>
            <pc:docMk/>
            <pc:sldMk cId="1305029869" sldId="275"/>
            <ac:spMk id="28" creationId="{CB48663E-7340-4354-88EE-38C6EB4AC156}"/>
          </ac:spMkLst>
        </pc:spChg>
        <pc:spChg chg="add mod">
          <ac:chgData name="Heliton Tavares" userId="fdc2ab21a71d34aa" providerId="LiveId" clId="{04C7258D-F8F9-4D2E-BBA8-5918609FCC07}" dt="2020-10-05T02:36:56.904" v="120" actId="20577"/>
          <ac:spMkLst>
            <pc:docMk/>
            <pc:sldMk cId="1305029869" sldId="275"/>
            <ac:spMk id="29" creationId="{EB12C8FB-5938-4423-B1D5-46E79DD2C2B4}"/>
          </ac:spMkLst>
        </pc:spChg>
        <pc:spChg chg="add mod">
          <ac:chgData name="Heliton Tavares" userId="fdc2ab21a71d34aa" providerId="LiveId" clId="{04C7258D-F8F9-4D2E-BBA8-5918609FCC07}" dt="2020-10-05T02:37:07.540" v="126" actId="20577"/>
          <ac:spMkLst>
            <pc:docMk/>
            <pc:sldMk cId="1305029869" sldId="275"/>
            <ac:spMk id="30" creationId="{C2E649F4-73C1-46AF-B7C1-87396C90E437}"/>
          </ac:spMkLst>
        </pc:spChg>
        <pc:spChg chg="add mod">
          <ac:chgData name="Heliton Tavares" userId="fdc2ab21a71d34aa" providerId="LiveId" clId="{04C7258D-F8F9-4D2E-BBA8-5918609FCC07}" dt="2020-10-05T02:40:11.550" v="230" actId="404"/>
          <ac:spMkLst>
            <pc:docMk/>
            <pc:sldMk cId="1305029869" sldId="275"/>
            <ac:spMk id="31" creationId="{8D47C743-1B8E-427D-AAD2-F52F595696C9}"/>
          </ac:spMkLst>
        </pc:spChg>
        <pc:spChg chg="add mod">
          <ac:chgData name="Heliton Tavares" userId="fdc2ab21a71d34aa" providerId="LiveId" clId="{04C7258D-F8F9-4D2E-BBA8-5918609FCC07}" dt="2020-10-05T02:42:30.991" v="278" actId="20577"/>
          <ac:spMkLst>
            <pc:docMk/>
            <pc:sldMk cId="1305029869" sldId="275"/>
            <ac:spMk id="32" creationId="{4D9C3404-3987-44FB-8413-07F350013BA0}"/>
          </ac:spMkLst>
        </pc:spChg>
        <pc:spChg chg="add del">
          <ac:chgData name="Heliton Tavares" userId="fdc2ab21a71d34aa" providerId="LiveId" clId="{04C7258D-F8F9-4D2E-BBA8-5918609FCC07}" dt="2020-10-05T02:39:56.264" v="228" actId="22"/>
          <ac:spMkLst>
            <pc:docMk/>
            <pc:sldMk cId="1305029869" sldId="275"/>
            <ac:spMk id="34" creationId="{3C20E042-7AD6-4456-9348-B3BC7A842B7A}"/>
          </ac:spMkLst>
        </pc:spChg>
        <pc:picChg chg="add mod">
          <ac:chgData name="Heliton Tavares" userId="fdc2ab21a71d34aa" providerId="LiveId" clId="{04C7258D-F8F9-4D2E-BBA8-5918609FCC07}" dt="2020-10-05T10:45:57.989" v="570"/>
          <ac:picMkLst>
            <pc:docMk/>
            <pc:sldMk cId="1305029869" sldId="275"/>
            <ac:picMk id="35" creationId="{08A909B3-54FC-430E-A9D1-A5CE44CFCF5F}"/>
          </ac:picMkLst>
        </pc:picChg>
      </pc:sldChg>
      <pc:sldChg chg="addSp delSp modSp add mod">
        <pc:chgData name="Heliton Tavares" userId="fdc2ab21a71d34aa" providerId="LiveId" clId="{04C7258D-F8F9-4D2E-BBA8-5918609FCC07}" dt="2020-10-05T10:46:36.328" v="571"/>
        <pc:sldMkLst>
          <pc:docMk/>
          <pc:sldMk cId="4180245794" sldId="276"/>
        </pc:sldMkLst>
        <pc:spChg chg="add mod">
          <ac:chgData name="Heliton Tavares" userId="fdc2ab21a71d34aa" providerId="LiveId" clId="{04C7258D-F8F9-4D2E-BBA8-5918609FCC07}" dt="2020-10-05T02:48:08.930" v="322" actId="113"/>
          <ac:spMkLst>
            <pc:docMk/>
            <pc:sldMk cId="4180245794" sldId="276"/>
            <ac:spMk id="4" creationId="{9074D13D-BFEB-4A0E-B62B-CD77EC372510}"/>
          </ac:spMkLst>
        </pc:spChg>
        <pc:spChg chg="del">
          <ac:chgData name="Heliton Tavares" userId="fdc2ab21a71d34aa" providerId="LiveId" clId="{04C7258D-F8F9-4D2E-BBA8-5918609FCC07}" dt="2020-10-05T02:47:26.449" v="304" actId="478"/>
          <ac:spMkLst>
            <pc:docMk/>
            <pc:sldMk cId="4180245794" sldId="276"/>
            <ac:spMk id="5" creationId="{EAE98345-AB99-41B2-8F43-CB14540F7E2E}"/>
          </ac:spMkLst>
        </pc:spChg>
        <pc:spChg chg="del">
          <ac:chgData name="Heliton Tavares" userId="fdc2ab21a71d34aa" providerId="LiveId" clId="{04C7258D-F8F9-4D2E-BBA8-5918609FCC07}" dt="2020-10-05T02:47:10.488" v="281" actId="478"/>
          <ac:spMkLst>
            <pc:docMk/>
            <pc:sldMk cId="4180245794" sldId="276"/>
            <ac:spMk id="6" creationId="{F9478E1A-2EE6-4C6D-B741-EAA3366E1DFC}"/>
          </ac:spMkLst>
        </pc:spChg>
        <pc:spChg chg="del">
          <ac:chgData name="Heliton Tavares" userId="fdc2ab21a71d34aa" providerId="LiveId" clId="{04C7258D-F8F9-4D2E-BBA8-5918609FCC07}" dt="2020-10-05T02:47:10.488" v="281" actId="478"/>
          <ac:spMkLst>
            <pc:docMk/>
            <pc:sldMk cId="4180245794" sldId="276"/>
            <ac:spMk id="11" creationId="{7BBFAC5A-01D1-4A10-9F20-5E82E95408EC}"/>
          </ac:spMkLst>
        </pc:spChg>
        <pc:spChg chg="del">
          <ac:chgData name="Heliton Tavares" userId="fdc2ab21a71d34aa" providerId="LiveId" clId="{04C7258D-F8F9-4D2E-BBA8-5918609FCC07}" dt="2020-10-05T02:47:10.488" v="281" actId="478"/>
          <ac:spMkLst>
            <pc:docMk/>
            <pc:sldMk cId="4180245794" sldId="276"/>
            <ac:spMk id="14" creationId="{837AF9A7-C6E0-4AC1-AAA1-18FBB47143DC}"/>
          </ac:spMkLst>
        </pc:spChg>
        <pc:spChg chg="del mod">
          <ac:chgData name="Heliton Tavares" userId="fdc2ab21a71d34aa" providerId="LiveId" clId="{04C7258D-F8F9-4D2E-BBA8-5918609FCC07}" dt="2020-10-05T02:47:31.774" v="308" actId="478"/>
          <ac:spMkLst>
            <pc:docMk/>
            <pc:sldMk cId="4180245794" sldId="276"/>
            <ac:spMk id="15" creationId="{6A43851D-CC46-410B-8A1A-079E2C8FF7DD}"/>
          </ac:spMkLst>
        </pc:spChg>
        <pc:spChg chg="del mod">
          <ac:chgData name="Heliton Tavares" userId="fdc2ab21a71d34aa" providerId="LiveId" clId="{04C7258D-F8F9-4D2E-BBA8-5918609FCC07}" dt="2020-10-05T02:47:28.917" v="306" actId="478"/>
          <ac:spMkLst>
            <pc:docMk/>
            <pc:sldMk cId="4180245794" sldId="276"/>
            <ac:spMk id="17" creationId="{3010CB03-A6BE-4A38-9830-3531E19CBADA}"/>
          </ac:spMkLst>
        </pc:spChg>
        <pc:spChg chg="mod ord">
          <ac:chgData name="Heliton Tavares" userId="fdc2ab21a71d34aa" providerId="LiveId" clId="{04C7258D-F8F9-4D2E-BBA8-5918609FCC07}" dt="2020-10-05T02:54:03.994" v="360" actId="1037"/>
          <ac:spMkLst>
            <pc:docMk/>
            <pc:sldMk cId="4180245794" sldId="276"/>
            <ac:spMk id="19" creationId="{56FD9709-AC84-4751-B70E-273082CDCBF8}"/>
          </ac:spMkLst>
        </pc:spChg>
        <pc:spChg chg="del mod">
          <ac:chgData name="Heliton Tavares" userId="fdc2ab21a71d34aa" providerId="LiveId" clId="{04C7258D-F8F9-4D2E-BBA8-5918609FCC07}" dt="2020-10-05T02:52:08.488" v="344" actId="478"/>
          <ac:spMkLst>
            <pc:docMk/>
            <pc:sldMk cId="4180245794" sldId="276"/>
            <ac:spMk id="20" creationId="{A4370B2D-8FAA-47F8-8962-3DAA7974DAD2}"/>
          </ac:spMkLst>
        </pc:spChg>
        <pc:spChg chg="del">
          <ac:chgData name="Heliton Tavares" userId="fdc2ab21a71d34aa" providerId="LiveId" clId="{04C7258D-F8F9-4D2E-BBA8-5918609FCC07}" dt="2020-10-05T02:47:54.189" v="316" actId="478"/>
          <ac:spMkLst>
            <pc:docMk/>
            <pc:sldMk cId="4180245794" sldId="276"/>
            <ac:spMk id="21" creationId="{0D002062-6399-4AC6-832E-B10AB794AE24}"/>
          </ac:spMkLst>
        </pc:spChg>
        <pc:spChg chg="del">
          <ac:chgData name="Heliton Tavares" userId="fdc2ab21a71d34aa" providerId="LiveId" clId="{04C7258D-F8F9-4D2E-BBA8-5918609FCC07}" dt="2020-10-05T02:47:50.205" v="312" actId="478"/>
          <ac:spMkLst>
            <pc:docMk/>
            <pc:sldMk cId="4180245794" sldId="276"/>
            <ac:spMk id="22" creationId="{F9BE8F4E-2E9B-4B44-9CA3-2B78976C2B5E}"/>
          </ac:spMkLst>
        </pc:spChg>
        <pc:spChg chg="del">
          <ac:chgData name="Heliton Tavares" userId="fdc2ab21a71d34aa" providerId="LiveId" clId="{04C7258D-F8F9-4D2E-BBA8-5918609FCC07}" dt="2020-10-05T02:47:51.325" v="313" actId="478"/>
          <ac:spMkLst>
            <pc:docMk/>
            <pc:sldMk cId="4180245794" sldId="276"/>
            <ac:spMk id="23" creationId="{DC91371B-4650-4E14-AE3B-FD43EBF08B84}"/>
          </ac:spMkLst>
        </pc:spChg>
        <pc:spChg chg="del">
          <ac:chgData name="Heliton Tavares" userId="fdc2ab21a71d34aa" providerId="LiveId" clId="{04C7258D-F8F9-4D2E-BBA8-5918609FCC07}" dt="2020-10-05T02:47:53.361" v="315" actId="478"/>
          <ac:spMkLst>
            <pc:docMk/>
            <pc:sldMk cId="4180245794" sldId="276"/>
            <ac:spMk id="24" creationId="{69887819-D291-480C-9A95-B6D031B058A9}"/>
          </ac:spMkLst>
        </pc:spChg>
        <pc:spChg chg="del">
          <ac:chgData name="Heliton Tavares" userId="fdc2ab21a71d34aa" providerId="LiveId" clId="{04C7258D-F8F9-4D2E-BBA8-5918609FCC07}" dt="2020-10-05T02:47:58.397" v="319" actId="478"/>
          <ac:spMkLst>
            <pc:docMk/>
            <pc:sldMk cId="4180245794" sldId="276"/>
            <ac:spMk id="25" creationId="{25AA086E-F429-43A8-BC3C-72A36E8545B7}"/>
          </ac:spMkLst>
        </pc:spChg>
        <pc:spChg chg="del">
          <ac:chgData name="Heliton Tavares" userId="fdc2ab21a71d34aa" providerId="LiveId" clId="{04C7258D-F8F9-4D2E-BBA8-5918609FCC07}" dt="2020-10-05T02:47:59.485" v="320" actId="478"/>
          <ac:spMkLst>
            <pc:docMk/>
            <pc:sldMk cId="4180245794" sldId="276"/>
            <ac:spMk id="26" creationId="{BF57100A-085A-4F13-9E21-7B4A1E8EF755}"/>
          </ac:spMkLst>
        </pc:spChg>
        <pc:spChg chg="del">
          <ac:chgData name="Heliton Tavares" userId="fdc2ab21a71d34aa" providerId="LiveId" clId="{04C7258D-F8F9-4D2E-BBA8-5918609FCC07}" dt="2020-10-05T02:47:52.240" v="314" actId="478"/>
          <ac:spMkLst>
            <pc:docMk/>
            <pc:sldMk cId="4180245794" sldId="276"/>
            <ac:spMk id="27" creationId="{73F9A193-0A76-4AD8-A109-9437F0625B16}"/>
          </ac:spMkLst>
        </pc:spChg>
        <pc:spChg chg="del mod">
          <ac:chgData name="Heliton Tavares" userId="fdc2ab21a71d34aa" providerId="LiveId" clId="{04C7258D-F8F9-4D2E-BBA8-5918609FCC07}" dt="2020-10-05T02:47:56.666" v="318" actId="478"/>
          <ac:spMkLst>
            <pc:docMk/>
            <pc:sldMk cId="4180245794" sldId="276"/>
            <ac:spMk id="28" creationId="{CB48663E-7340-4354-88EE-38C6EB4AC156}"/>
          </ac:spMkLst>
        </pc:spChg>
        <pc:spChg chg="del">
          <ac:chgData name="Heliton Tavares" userId="fdc2ab21a71d34aa" providerId="LiveId" clId="{04C7258D-F8F9-4D2E-BBA8-5918609FCC07}" dt="2020-10-05T02:47:48.701" v="311" actId="478"/>
          <ac:spMkLst>
            <pc:docMk/>
            <pc:sldMk cId="4180245794" sldId="276"/>
            <ac:spMk id="29" creationId="{EB12C8FB-5938-4423-B1D5-46E79DD2C2B4}"/>
          </ac:spMkLst>
        </pc:spChg>
        <pc:spChg chg="del">
          <ac:chgData name="Heliton Tavares" userId="fdc2ab21a71d34aa" providerId="LiveId" clId="{04C7258D-F8F9-4D2E-BBA8-5918609FCC07}" dt="2020-10-05T02:48:01.712" v="321" actId="478"/>
          <ac:spMkLst>
            <pc:docMk/>
            <pc:sldMk cId="4180245794" sldId="276"/>
            <ac:spMk id="30" creationId="{C2E649F4-73C1-46AF-B7C1-87396C90E437}"/>
          </ac:spMkLst>
        </pc:spChg>
        <pc:spChg chg="del">
          <ac:chgData name="Heliton Tavares" userId="fdc2ab21a71d34aa" providerId="LiveId" clId="{04C7258D-F8F9-4D2E-BBA8-5918609FCC07}" dt="2020-10-05T02:47:38.573" v="309" actId="478"/>
          <ac:spMkLst>
            <pc:docMk/>
            <pc:sldMk cId="4180245794" sldId="276"/>
            <ac:spMk id="31" creationId="{8D47C743-1B8E-427D-AAD2-F52F595696C9}"/>
          </ac:spMkLst>
        </pc:spChg>
        <pc:spChg chg="del">
          <ac:chgData name="Heliton Tavares" userId="fdc2ab21a71d34aa" providerId="LiveId" clId="{04C7258D-F8F9-4D2E-BBA8-5918609FCC07}" dt="2020-10-05T02:47:40.294" v="310" actId="478"/>
          <ac:spMkLst>
            <pc:docMk/>
            <pc:sldMk cId="4180245794" sldId="276"/>
            <ac:spMk id="32" creationId="{4D9C3404-3987-44FB-8413-07F350013BA0}"/>
          </ac:spMkLst>
        </pc:spChg>
        <pc:spChg chg="add mod">
          <ac:chgData name="Heliton Tavares" userId="fdc2ab21a71d34aa" providerId="LiveId" clId="{04C7258D-F8F9-4D2E-BBA8-5918609FCC07}" dt="2020-10-05T03:00:09.576" v="366" actId="1076"/>
          <ac:spMkLst>
            <pc:docMk/>
            <pc:sldMk cId="4180245794" sldId="276"/>
            <ac:spMk id="33" creationId="{065FE12F-27FD-48B6-8BA3-EAD2561348C4}"/>
          </ac:spMkLst>
        </pc:spChg>
        <pc:picChg chg="del">
          <ac:chgData name="Heliton Tavares" userId="fdc2ab21a71d34aa" providerId="LiveId" clId="{04C7258D-F8F9-4D2E-BBA8-5918609FCC07}" dt="2020-10-05T02:47:10.488" v="281" actId="478"/>
          <ac:picMkLst>
            <pc:docMk/>
            <pc:sldMk cId="4180245794" sldId="276"/>
            <ac:picMk id="2" creationId="{C11138B6-3C73-4A41-95B2-4F081DAD291A}"/>
          </ac:picMkLst>
        </pc:picChg>
        <pc:picChg chg="add del mod">
          <ac:chgData name="Heliton Tavares" userId="fdc2ab21a71d34aa" providerId="LiveId" clId="{04C7258D-F8F9-4D2E-BBA8-5918609FCC07}" dt="2020-10-05T02:49:14.986" v="326" actId="478"/>
          <ac:picMkLst>
            <pc:docMk/>
            <pc:sldMk cId="4180245794" sldId="276"/>
            <ac:picMk id="7" creationId="{CF7BBD33-0A77-4DEB-8366-E62AC9600136}"/>
          </ac:picMkLst>
        </pc:picChg>
        <pc:picChg chg="add mod">
          <ac:chgData name="Heliton Tavares" userId="fdc2ab21a71d34aa" providerId="LiveId" clId="{04C7258D-F8F9-4D2E-BBA8-5918609FCC07}" dt="2020-10-05T02:52:56.474" v="347" actId="14100"/>
          <ac:picMkLst>
            <pc:docMk/>
            <pc:sldMk cId="4180245794" sldId="276"/>
            <ac:picMk id="8" creationId="{09A27958-A316-4306-B892-0BCF03558E4F}"/>
          </ac:picMkLst>
        </pc:picChg>
        <pc:picChg chg="add mod">
          <ac:chgData name="Heliton Tavares" userId="fdc2ab21a71d34aa" providerId="LiveId" clId="{04C7258D-F8F9-4D2E-BBA8-5918609FCC07}" dt="2020-10-05T02:53:05.234" v="350" actId="1035"/>
          <ac:picMkLst>
            <pc:docMk/>
            <pc:sldMk cId="4180245794" sldId="276"/>
            <ac:picMk id="9" creationId="{647DCB20-2E4F-47EB-88D0-760D41E8D078}"/>
          </ac:picMkLst>
        </pc:picChg>
        <pc:picChg chg="add del mod">
          <ac:chgData name="Heliton Tavares" userId="fdc2ab21a71d34aa" providerId="LiveId" clId="{04C7258D-F8F9-4D2E-BBA8-5918609FCC07}" dt="2020-10-05T10:46:36.328" v="571"/>
          <ac:picMkLst>
            <pc:docMk/>
            <pc:sldMk cId="4180245794" sldId="276"/>
            <ac:picMk id="16" creationId="{B0F7CAED-6CA9-4AD9-A97D-3F62DADE11A4}"/>
          </ac:picMkLst>
        </pc:picChg>
        <pc:picChg chg="add mod">
          <ac:chgData name="Heliton Tavares" userId="fdc2ab21a71d34aa" providerId="LiveId" clId="{04C7258D-F8F9-4D2E-BBA8-5918609FCC07}" dt="2020-10-05T10:46:36.328" v="571"/>
          <ac:picMkLst>
            <pc:docMk/>
            <pc:sldMk cId="4180245794" sldId="276"/>
            <ac:picMk id="18" creationId="{CB718E85-B455-4ACB-A77C-4CA78BB353A5}"/>
          </ac:picMkLst>
        </pc:picChg>
        <pc:picChg chg="add mod">
          <ac:chgData name="Heliton Tavares" userId="fdc2ab21a71d34aa" providerId="LiveId" clId="{04C7258D-F8F9-4D2E-BBA8-5918609FCC07}" dt="2020-10-05T02:53:56.653" v="355" actId="14100"/>
          <ac:picMkLst>
            <pc:docMk/>
            <pc:sldMk cId="4180245794" sldId="276"/>
            <ac:picMk id="3074" creationId="{FEE548D3-7262-496D-9C19-71BFE760C6BE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7CAAC1F-FA17-4AEF-B154-3A776B39CA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1B0E961-075C-4109-974E-3941941613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6F76978-D931-4A3B-8F46-D5BC85BA6E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pPr/>
              <a:t>11/30/2020</a:t>
            </a:fld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959FE83-A59F-4B68-AC9F-F3D7A06E51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905FCCA-9B2F-4B57-A79E-23D20E36F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8463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BD3C7E-D2C6-485D-86EA-A9CF103327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1BC2D745-3B34-4C15-A536-64E4BE2933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4BD05A4-B51B-4532-BF41-4AF37347F0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pPr/>
              <a:t>11/30/2020</a:t>
            </a:fld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9585C82-1A66-4BE1-A61B-30EFEA39E6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C5EC47A-9DA4-4AF7-A518-2A7748E8B7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0916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B507851-B6D8-4D12-B9F0-660DEE25758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1333E214-76C5-4658-8121-A92ED0289A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BF2B0A0-84CE-4E42-A9F9-0EC03AF0E9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pPr/>
              <a:t>11/30/2020</a:t>
            </a:fld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4114800-EA9D-4A99-85FD-BE624C7D9D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9832040-78FB-479E-856A-5E4BF0027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4083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E2C2054-B687-4410-8CDB-1BE5D99D93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F68F771-74C3-4515-A56C-E67647C1EC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4554518-E068-4A4B-9C91-8722193164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pPr/>
              <a:t>11/30/2020</a:t>
            </a:fld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BE75CC8-F96E-41A9-A810-FA07FFFE36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4BB682C-C115-4E99-AD00-5A8ED488B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8818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E1F1AF-0C92-44FB-963D-2906DF5CB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A84ABC6-170E-4F42-8672-D2AFC77FED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F6622B2-3C3C-4018-B3AE-DFD410106B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pPr/>
              <a:t>11/30/2020</a:t>
            </a:fld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F583C72-0304-4D1C-955A-2CDF36C5BE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518CEFE-AFF4-42BF-8398-C4D77B26C0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3197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D4112E-C9BB-4778-8097-E680474BC2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3406A98-B4BA-449C-8CCF-DE2EC1D563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FA1835C9-C1DD-4BF3-92D1-4E977BB0F2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6AED9A3C-7E1A-466F-96F2-C13FB151E8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pPr/>
              <a:t>11/30/2020</a:t>
            </a:fld>
            <a:endParaRPr lang="en-US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147CDE22-357A-4693-917F-B42ED7554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D7344D4-F74C-410C-940E-717C07637E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4248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AB1A61A-1A4E-4898-86C5-873ACA356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DCC6B4E-F9F8-41FB-A6D3-CD577405FD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D6F58F62-D49D-4307-9B7A-121759CB1A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6667D54B-AB72-4A35-AAB1-E390106582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A57272C9-19C6-447A-B31F-35129E6892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4365B4CD-AD96-4B8B-82D6-1D7022EC56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pPr/>
              <a:t>11/30/2020</a:t>
            </a:fld>
            <a:endParaRPr lang="en-US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B2FD4184-73DD-4472-AC85-B8755AE822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99BB2ABB-BBBE-40DE-B817-E93A98AD62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1429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6D0F1C-C739-4DC1-849B-0763692532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7B0C7787-35EA-4541-9674-DA68DD7840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pPr/>
              <a:t>11/30/2020</a:t>
            </a:fld>
            <a:endParaRPr lang="en-US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9333152B-1D81-4DE6-B760-28EC69AA5E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127F8441-B596-453B-A54F-0B265506A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3982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CB48F914-7FC6-466E-8838-02D98B0CEE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pPr/>
              <a:t>11/30/2020</a:t>
            </a:fld>
            <a:endParaRPr lang="en-US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05B80390-282F-4E64-AE40-E0755D09D0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5DC6409F-057D-41F6-935F-721452E976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4102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BF1D34E-FF10-46D1-B8E0-1022B041A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21B78B6-CE95-4448-AF33-CAB984B13E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E79D30AB-8DD1-490A-8E87-9609A135D8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604E332-0B7A-4359-BC69-FF03748F43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pPr/>
              <a:t>11/30/2020</a:t>
            </a:fld>
            <a:endParaRPr lang="en-US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5DD907B-7616-445C-902D-9A31F7853B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94E40E65-50BA-43AE-A391-0F51EEF9E2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7114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E97E89D-EE2F-4384-A7B8-1CAF9AC720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15F7002A-5DFE-4B7A-AF1C-182E3100991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50D148FC-9966-41F2-9652-13DAD36D19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8E610717-CB88-49B6-889B-6B13BD4A41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pPr/>
              <a:t>11/30/2020</a:t>
            </a:fld>
            <a:endParaRPr lang="en-US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D9A5B06A-EC63-4FC4-9FFE-D08DF40CA6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3827516-BFB1-4399-B779-2FD7D5DABA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718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7A79C6CB-8DDC-4E38-AC60-BD4EFBC989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1666AE5-8D47-40FA-86C5-75ECB4630C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CF05935-29A6-4946-A3A9-3DA6F15BF9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969C88-B244-455D-A017-012B25B1ACDD}" type="datetimeFigureOut">
              <a:rPr lang="en-US" smtClean="0"/>
              <a:pPr/>
              <a:t>11/30/2020</a:t>
            </a:fld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A5A6C81-32BB-4E56-AAF2-5B5ADE9C74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3BABAEF-3CFF-44D7-B56A-2DAEF2CAA9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CE569E-9B7C-4CB9-AB80-C0841F922CF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23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7" Type="http://schemas.openxmlformats.org/officeDocument/2006/relationships/image" Target="../media/image49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11" Type="http://schemas.openxmlformats.org/officeDocument/2006/relationships/image" Target="../media/image53.png"/><Relationship Id="rId5" Type="http://schemas.openxmlformats.org/officeDocument/2006/relationships/image" Target="../media/image47.png"/><Relationship Id="rId10" Type="http://schemas.openxmlformats.org/officeDocument/2006/relationships/image" Target="../media/image52.png"/><Relationship Id="rId9" Type="http://schemas.openxmlformats.org/officeDocument/2006/relationships/image" Target="../media/image5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3FFECBE-8494-4411-ABEB-4D4E9CA9084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588" r="1711" b="9091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F7B4194-097D-4926-A950-3759689056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anchor="b">
            <a:normAutofit/>
          </a:bodyPr>
          <a:lstStyle/>
          <a:p>
            <a:pPr algn="l"/>
            <a:r>
              <a:rPr lang="pt-BR" sz="4400"/>
              <a:t>PROBABILIDADE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734DB0E-731C-450F-A70E-4263C77729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4872922"/>
            <a:ext cx="4023359" cy="1208141"/>
          </a:xfrm>
        </p:spPr>
        <p:txBody>
          <a:bodyPr>
            <a:normAutofit/>
          </a:bodyPr>
          <a:lstStyle/>
          <a:p>
            <a:pPr algn="l"/>
            <a:r>
              <a:rPr lang="pt-BR" sz="2000"/>
              <a:t>PROF. HÉLITON R. TAVARES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83198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Tm="11398"/>
    </mc:Choice>
    <mc:Fallback xmlns="">
      <p:transition spd="slow" advTm="11398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463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F9478E1A-2EE6-4C6D-B741-EAA3366E1D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53312"/>
          </a:xfrm>
        </p:spPr>
        <p:txBody>
          <a:bodyPr>
            <a:normAutofit/>
          </a:bodyPr>
          <a:lstStyle/>
          <a:p>
            <a:r>
              <a:rPr lang="pt-BR" sz="3200" b="1" dirty="0"/>
              <a:t>PROPRIEDADES DA PROBABILIDADE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A748932D-EC2A-45F2-A54B-74F5D1907C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9802" y="1318438"/>
            <a:ext cx="7496175" cy="4210050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2FA0E898-5912-427E-B742-57CC9C239FBC}"/>
              </a:ext>
            </a:extLst>
          </p:cNvPr>
          <p:cNvSpPr/>
          <p:nvPr/>
        </p:nvSpPr>
        <p:spPr>
          <a:xfrm>
            <a:off x="2220012" y="3675887"/>
            <a:ext cx="4302981" cy="41634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26" name="Picture 2" descr="1.1 - Manipulação de eventos - Probabilidades | Portal Action">
            <a:extLst>
              <a:ext uri="{FF2B5EF4-FFF2-40B4-BE49-F238E27FC236}">
                <a16:creationId xmlns:a16="http://schemas.microsoft.com/office/drawing/2014/main" id="{D8D1B833-C2D6-4445-825F-DFF69129E6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0941" y="783469"/>
            <a:ext cx="272415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oma de Probabilidades e Complementar de Evento">
            <a:extLst>
              <a:ext uri="{FF2B5EF4-FFF2-40B4-BE49-F238E27FC236}">
                <a16:creationId xmlns:a16="http://schemas.microsoft.com/office/drawing/2014/main" id="{3F2C146D-63F9-44EC-9A1C-A51B3E58AD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9225" y="2696736"/>
            <a:ext cx="4302981" cy="2525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8686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8346"/>
    </mc:Choice>
    <mc:Fallback xmlns="">
      <p:transition spd="slow" advTm="298346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2A8AA5BC-4F7A-4226-8F99-6D824B226A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911DBBF1-3229-4BD9-B3D1-B4CA571E74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 bwMode="white">
          <a:xfrm>
            <a:off x="0" y="843625"/>
            <a:ext cx="12188824" cy="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5BC87C3E-1040-4EE4-9BDB-9537F7A1B3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6" y="968282"/>
            <a:ext cx="12188824" cy="49469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42CDBECE-872A-4C73-9DC1-BB4E805E2C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24400" y="3894594"/>
            <a:ext cx="2743200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F5CD5A0B-CDD7-427C-AA42-2EECFDFA18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 bwMode="white">
          <a:xfrm>
            <a:off x="0" y="6028863"/>
            <a:ext cx="12188824" cy="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ítulo 2">
            <a:extLst>
              <a:ext uri="{FF2B5EF4-FFF2-40B4-BE49-F238E27FC236}">
                <a16:creationId xmlns:a16="http://schemas.microsoft.com/office/drawing/2014/main" id="{E93114F3-A286-4108-896B-06E44B871D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010" y="-60067"/>
            <a:ext cx="10515600" cy="1041168"/>
          </a:xfrm>
        </p:spPr>
        <p:txBody>
          <a:bodyPr>
            <a:norm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PROBABILIDADE CONDICIONAL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436DB413-4AFD-474A-87BE-A325A5E6D3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175" y="1457778"/>
            <a:ext cx="8305342" cy="4193213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4B7B9FA7-FC1D-46A6-AAD7-6D67D5F159F4}"/>
              </a:ext>
            </a:extLst>
          </p:cNvPr>
          <p:cNvSpPr/>
          <p:nvPr/>
        </p:nvSpPr>
        <p:spPr>
          <a:xfrm>
            <a:off x="3164619" y="2143586"/>
            <a:ext cx="3181317" cy="67273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050" name="Picture 2" descr="EXERCÍCIOS RESOLVIDOS – PROBABILIDADE DA UNIÃO DE DOIS EVENTOS – Saber  Matemática">
            <a:extLst>
              <a:ext uri="{FF2B5EF4-FFF2-40B4-BE49-F238E27FC236}">
                <a16:creationId xmlns:a16="http://schemas.microsoft.com/office/drawing/2014/main" id="{3F5DEC45-E331-419D-8714-A78B9AD59C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9496" y="1622703"/>
            <a:ext cx="2676525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3010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0030"/>
    </mc:Choice>
    <mc:Fallback xmlns="">
      <p:transition spd="slow" advTm="13003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463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F9478E1A-2EE6-4C6D-B741-EAA3366E1D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53312"/>
          </a:xfrm>
        </p:spPr>
        <p:txBody>
          <a:bodyPr>
            <a:normAutofit/>
          </a:bodyPr>
          <a:lstStyle/>
          <a:p>
            <a:r>
              <a:rPr lang="pt-BR" sz="3200" b="1" dirty="0"/>
              <a:t>REGRA DO PRODUTO DE PROBABILIDADES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8AE30B12-4770-4283-81CC-7C39E8634E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744" y="1318438"/>
            <a:ext cx="9745839" cy="1767028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EDCD918B-C31A-42FB-8047-405210643E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4517070"/>
            <a:ext cx="5544312" cy="1696277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13EA7A71-6376-4773-A479-31DF02E21C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1" y="3128974"/>
            <a:ext cx="6733032" cy="1390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627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4788"/>
    </mc:Choice>
    <mc:Fallback xmlns="">
      <p:transition spd="slow" advTm="94788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463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F9478E1A-2EE6-4C6D-B741-EAA3366E1D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53312"/>
          </a:xfrm>
        </p:spPr>
        <p:txBody>
          <a:bodyPr>
            <a:normAutofit/>
          </a:bodyPr>
          <a:lstStyle/>
          <a:p>
            <a:r>
              <a:rPr lang="pt-BR" sz="3200" b="1" dirty="0"/>
              <a:t>LEI DA PROBABILIDADE TOTAL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70DD5A5D-F5DD-408F-BD72-9B9A8006B1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433372"/>
            <a:ext cx="9054507" cy="1777174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42C2EA3F-2122-4D78-8936-3CEFFECD18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8895" y="3210546"/>
            <a:ext cx="6981825" cy="2771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757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3185"/>
    </mc:Choice>
    <mc:Fallback xmlns="">
      <p:transition spd="slow" advTm="113185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463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F9478E1A-2EE6-4C6D-B741-EAA3366E1D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53312"/>
          </a:xfrm>
        </p:spPr>
        <p:txBody>
          <a:bodyPr>
            <a:normAutofit/>
          </a:bodyPr>
          <a:lstStyle/>
          <a:p>
            <a:r>
              <a:rPr lang="pt-BR" sz="3200" b="1" dirty="0"/>
              <a:t>TEOREMA DE BAYES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C451E3AF-AF69-4424-8319-7D4DC56CB2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6028" y="1318437"/>
            <a:ext cx="8736748" cy="2110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505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013"/>
    </mc:Choice>
    <mc:Fallback xmlns="">
      <p:transition spd="slow" advTm="66013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463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F9478E1A-2EE6-4C6D-B741-EAA3366E1D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53312"/>
          </a:xfrm>
        </p:spPr>
        <p:txBody>
          <a:bodyPr>
            <a:normAutofit/>
          </a:bodyPr>
          <a:lstStyle/>
          <a:p>
            <a:r>
              <a:rPr lang="pt-BR" sz="3200" b="1" dirty="0"/>
              <a:t>PROBLEMA DOS ENCONTROS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FD087D7E-06DD-4545-9C0C-66FA2B0BA6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059942"/>
            <a:ext cx="7940040" cy="3705352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EC74ECC8-C930-402E-A98A-587AA487AF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4750054"/>
            <a:ext cx="3533775" cy="495300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10787A49-86E8-4C39-BC5A-B076742575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1590" y="4766944"/>
            <a:ext cx="3676650" cy="581025"/>
          </a:xfrm>
          <a:prstGeom prst="rect">
            <a:avLst/>
          </a:prstGeom>
        </p:spPr>
      </p:pic>
      <p:sp>
        <p:nvSpPr>
          <p:cNvPr id="8" name="Seta: para a Direita 7">
            <a:extLst>
              <a:ext uri="{FF2B5EF4-FFF2-40B4-BE49-F238E27FC236}">
                <a16:creationId xmlns:a16="http://schemas.microsoft.com/office/drawing/2014/main" id="{1370BFAC-3505-477B-9115-8157E39F1A11}"/>
              </a:ext>
            </a:extLst>
          </p:cNvPr>
          <p:cNvSpPr/>
          <p:nvPr/>
        </p:nvSpPr>
        <p:spPr>
          <a:xfrm>
            <a:off x="4463415" y="4903719"/>
            <a:ext cx="584454" cy="2476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9B4993B5-117D-4F85-A8CF-60052A950C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17962" y="5617432"/>
            <a:ext cx="6380515" cy="581025"/>
          </a:xfrm>
          <a:prstGeom prst="rect">
            <a:avLst/>
          </a:prstGeom>
        </p:spPr>
      </p:pic>
      <p:sp>
        <p:nvSpPr>
          <p:cNvPr id="13" name="Seta: para a Direita 12">
            <a:extLst>
              <a:ext uri="{FF2B5EF4-FFF2-40B4-BE49-F238E27FC236}">
                <a16:creationId xmlns:a16="http://schemas.microsoft.com/office/drawing/2014/main" id="{5BD24926-6477-4560-8FC7-0F7FAE6FEA6E}"/>
              </a:ext>
            </a:extLst>
          </p:cNvPr>
          <p:cNvSpPr/>
          <p:nvPr/>
        </p:nvSpPr>
        <p:spPr>
          <a:xfrm>
            <a:off x="848723" y="5687822"/>
            <a:ext cx="584454" cy="2476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D932BC41-4C42-4583-9ACA-9A164187CFF8}"/>
              </a:ext>
            </a:extLst>
          </p:cNvPr>
          <p:cNvSpPr txBox="1"/>
          <p:nvPr/>
        </p:nvSpPr>
        <p:spPr>
          <a:xfrm>
            <a:off x="9014162" y="1173810"/>
            <a:ext cx="246490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</a:rPr>
              <a:t>Exercício</a:t>
            </a:r>
            <a:r>
              <a:rPr lang="pt-BR" dirty="0"/>
              <a:t>: </a:t>
            </a:r>
            <a:r>
              <a:rPr lang="pt-BR" sz="1600" i="1" dirty="0"/>
              <a:t>SIMULAR no R ou MATLAB o Problema dos encontros.</a:t>
            </a:r>
            <a:endParaRPr lang="pt-BR" i="1" dirty="0"/>
          </a:p>
        </p:txBody>
      </p:sp>
    </p:spTree>
    <p:extLst>
      <p:ext uri="{BB962C8B-B14F-4D97-AF65-F5344CB8AC3E}">
        <p14:creationId xmlns:p14="http://schemas.microsoft.com/office/powerpoint/2010/main" val="795933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3403"/>
    </mc:Choice>
    <mc:Fallback xmlns="">
      <p:transition spd="slow" advTm="293403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2A8AA5BC-4F7A-4226-8F99-6D824B226A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911DBBF1-3229-4BD9-B3D1-B4CA571E74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 bwMode="white">
          <a:xfrm>
            <a:off x="0" y="843625"/>
            <a:ext cx="12188824" cy="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5BC87C3E-1040-4EE4-9BDB-9537F7A1B3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6" y="968282"/>
            <a:ext cx="12188824" cy="49469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42CDBECE-872A-4C73-9DC1-BB4E805E2C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24400" y="3894594"/>
            <a:ext cx="2743200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F5CD5A0B-CDD7-427C-AA42-2EECFDFA18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 bwMode="white">
          <a:xfrm>
            <a:off x="0" y="6028863"/>
            <a:ext cx="12188824" cy="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ítulo 2">
            <a:extLst>
              <a:ext uri="{FF2B5EF4-FFF2-40B4-BE49-F238E27FC236}">
                <a16:creationId xmlns:a16="http://schemas.microsoft.com/office/drawing/2014/main" id="{E93114F3-A286-4108-896B-06E44B871D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010" y="-60067"/>
            <a:ext cx="10515600" cy="1041168"/>
          </a:xfrm>
        </p:spPr>
        <p:txBody>
          <a:bodyPr>
            <a:norm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INDEPENDÊNCIA DE 2 EVENTOS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B79706C1-9FC0-4438-94F7-1982A5B49E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398" y="1504396"/>
            <a:ext cx="9521021" cy="2646979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4B7B9FA7-FC1D-46A6-AAD7-6D67D5F159F4}"/>
              </a:ext>
            </a:extLst>
          </p:cNvPr>
          <p:cNvSpPr/>
          <p:nvPr/>
        </p:nvSpPr>
        <p:spPr>
          <a:xfrm>
            <a:off x="3684764" y="3594895"/>
            <a:ext cx="3181317" cy="67273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B7F31C9C-73E6-4043-878A-F09ABFF5050C}"/>
              </a:ext>
            </a:extLst>
          </p:cNvPr>
          <p:cNvSpPr/>
          <p:nvPr/>
        </p:nvSpPr>
        <p:spPr>
          <a:xfrm>
            <a:off x="3736249" y="2261390"/>
            <a:ext cx="3181317" cy="67273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90891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8020"/>
    </mc:Choice>
    <mc:Fallback xmlns="">
      <p:transition spd="slow" advTm="6802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463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F9478E1A-2EE6-4C6D-B741-EAA3366E1D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53312"/>
          </a:xfrm>
        </p:spPr>
        <p:txBody>
          <a:bodyPr>
            <a:normAutofit/>
          </a:bodyPr>
          <a:lstStyle/>
          <a:p>
            <a:r>
              <a:rPr lang="pt-BR" sz="3200" b="1" dirty="0"/>
              <a:t>INDEPENDÊNCIA DE VÁRIOS EVENTOS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C11138B6-3C73-4A41-95B2-4F081DAD29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9" y="1202551"/>
            <a:ext cx="7879001" cy="1130368"/>
          </a:xfrm>
          <a:prstGeom prst="rect">
            <a:avLst/>
          </a:prstGeom>
        </p:spPr>
      </p:pic>
      <p:sp>
        <p:nvSpPr>
          <p:cNvPr id="14" name="Título 1">
            <a:extLst>
              <a:ext uri="{FF2B5EF4-FFF2-40B4-BE49-F238E27FC236}">
                <a16:creationId xmlns:a16="http://schemas.microsoft.com/office/drawing/2014/main" id="{837AF9A7-C6E0-4AC1-AAA1-18FBB47143DC}"/>
              </a:ext>
            </a:extLst>
          </p:cNvPr>
          <p:cNvSpPr txBox="1">
            <a:spLocks/>
          </p:cNvSpPr>
          <p:nvPr/>
        </p:nvSpPr>
        <p:spPr>
          <a:xfrm>
            <a:off x="732183" y="3047455"/>
            <a:ext cx="6516756" cy="7512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b="1" dirty="0"/>
              <a:t>INDEPENDÊNCIA CONDICIONAL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EAE98345-AB99-41B2-8F43-CB14540F7E2E}"/>
              </a:ext>
            </a:extLst>
          </p:cNvPr>
          <p:cNvSpPr txBox="1"/>
          <p:nvPr/>
        </p:nvSpPr>
        <p:spPr>
          <a:xfrm>
            <a:off x="732183" y="3641727"/>
            <a:ext cx="72714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Dizemos que os eventos </a:t>
            </a:r>
            <a:r>
              <a:rPr lang="pt-BR" i="1" dirty="0"/>
              <a:t>A</a:t>
            </a:r>
            <a:r>
              <a:rPr lang="pt-BR" dirty="0"/>
              <a:t> e </a:t>
            </a:r>
            <a:r>
              <a:rPr lang="pt-BR" i="1" dirty="0"/>
              <a:t>C</a:t>
            </a:r>
            <a:r>
              <a:rPr lang="pt-BR" dirty="0"/>
              <a:t> são condicionalmente independentes de </a:t>
            </a:r>
            <a:r>
              <a:rPr lang="pt-BR" i="1" dirty="0"/>
              <a:t>B</a:t>
            </a:r>
            <a:r>
              <a:rPr lang="pt-BR" dirty="0"/>
              <a:t> 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aixaDeTexto 10">
                <a:extLst>
                  <a:ext uri="{FF2B5EF4-FFF2-40B4-BE49-F238E27FC236}">
                    <a16:creationId xmlns:a16="http://schemas.microsoft.com/office/drawing/2014/main" id="{7BBFAC5A-01D1-4A10-9F20-5E82E95408EC}"/>
                  </a:ext>
                </a:extLst>
              </p:cNvPr>
              <p:cNvSpPr txBox="1"/>
              <p:nvPr/>
            </p:nvSpPr>
            <p:spPr>
              <a:xfrm>
                <a:off x="3114261" y="4011059"/>
                <a:ext cx="367085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∩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1" name="CaixaDeTexto 10">
                <a:extLst>
                  <a:ext uri="{FF2B5EF4-FFF2-40B4-BE49-F238E27FC236}">
                    <a16:creationId xmlns:a16="http://schemas.microsoft.com/office/drawing/2014/main" id="{7BBFAC5A-01D1-4A10-9F20-5E82E95408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4261" y="4011059"/>
                <a:ext cx="3670852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6A43851D-CC46-410B-8A1A-079E2C8FF7DD}"/>
                  </a:ext>
                </a:extLst>
              </p:cNvPr>
              <p:cNvSpPr txBox="1"/>
              <p:nvPr/>
            </p:nvSpPr>
            <p:spPr>
              <a:xfrm>
                <a:off x="2822712" y="4795572"/>
                <a:ext cx="498281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⋯</m:t>
                          </m:r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⋯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6A43851D-CC46-410B-8A1A-079E2C8FF7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2712" y="4795572"/>
                <a:ext cx="4982817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CaixaDeTexto 16">
            <a:extLst>
              <a:ext uri="{FF2B5EF4-FFF2-40B4-BE49-F238E27FC236}">
                <a16:creationId xmlns:a16="http://schemas.microsoft.com/office/drawing/2014/main" id="{3010CB03-A6BE-4A38-9830-3531E19CBADA}"/>
              </a:ext>
            </a:extLst>
          </p:cNvPr>
          <p:cNvSpPr txBox="1"/>
          <p:nvPr/>
        </p:nvSpPr>
        <p:spPr>
          <a:xfrm>
            <a:off x="732183" y="4435755"/>
            <a:ext cx="34945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Para um número maior de eventos:</a:t>
            </a:r>
          </a:p>
        </p:txBody>
      </p:sp>
      <p:sp>
        <p:nvSpPr>
          <p:cNvPr id="19" name="Retângulo 18">
            <a:extLst>
              <a:ext uri="{FF2B5EF4-FFF2-40B4-BE49-F238E27FC236}">
                <a16:creationId xmlns:a16="http://schemas.microsoft.com/office/drawing/2014/main" id="{56FD9709-AC84-4751-B70E-273082CDCBF8}"/>
              </a:ext>
            </a:extLst>
          </p:cNvPr>
          <p:cNvSpPr/>
          <p:nvPr/>
        </p:nvSpPr>
        <p:spPr>
          <a:xfrm>
            <a:off x="3272060" y="4729194"/>
            <a:ext cx="4135905" cy="55595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Retângulo 19">
            <a:extLst>
              <a:ext uri="{FF2B5EF4-FFF2-40B4-BE49-F238E27FC236}">
                <a16:creationId xmlns:a16="http://schemas.microsoft.com/office/drawing/2014/main" id="{A4370B2D-8FAA-47F8-8962-3DAA7974DAD2}"/>
              </a:ext>
            </a:extLst>
          </p:cNvPr>
          <p:cNvSpPr/>
          <p:nvPr/>
        </p:nvSpPr>
        <p:spPr>
          <a:xfrm>
            <a:off x="2100095" y="1833833"/>
            <a:ext cx="5355207" cy="55595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Elipse 20">
            <a:extLst>
              <a:ext uri="{FF2B5EF4-FFF2-40B4-BE49-F238E27FC236}">
                <a16:creationId xmlns:a16="http://schemas.microsoft.com/office/drawing/2014/main" id="{0D002062-6399-4AC6-832E-B10AB794AE24}"/>
              </a:ext>
            </a:extLst>
          </p:cNvPr>
          <p:cNvSpPr/>
          <p:nvPr/>
        </p:nvSpPr>
        <p:spPr>
          <a:xfrm>
            <a:off x="10031896" y="914400"/>
            <a:ext cx="689113" cy="1245704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Elipse 21">
            <a:extLst>
              <a:ext uri="{FF2B5EF4-FFF2-40B4-BE49-F238E27FC236}">
                <a16:creationId xmlns:a16="http://schemas.microsoft.com/office/drawing/2014/main" id="{F9BE8F4E-2E9B-4B44-9CA3-2B78976C2B5E}"/>
              </a:ext>
            </a:extLst>
          </p:cNvPr>
          <p:cNvSpPr/>
          <p:nvPr/>
        </p:nvSpPr>
        <p:spPr>
          <a:xfrm rot="2408203">
            <a:off x="9658596" y="1612682"/>
            <a:ext cx="689113" cy="1245704"/>
          </a:xfrm>
          <a:prstGeom prst="ellipse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" name="Elipse 22">
            <a:extLst>
              <a:ext uri="{FF2B5EF4-FFF2-40B4-BE49-F238E27FC236}">
                <a16:creationId xmlns:a16="http://schemas.microsoft.com/office/drawing/2014/main" id="{DC91371B-4650-4E14-AE3B-FD43EBF08B84}"/>
              </a:ext>
            </a:extLst>
          </p:cNvPr>
          <p:cNvSpPr/>
          <p:nvPr/>
        </p:nvSpPr>
        <p:spPr>
          <a:xfrm rot="18986235">
            <a:off x="10337507" y="1560095"/>
            <a:ext cx="689113" cy="124570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Elipse 23">
            <a:extLst>
              <a:ext uri="{FF2B5EF4-FFF2-40B4-BE49-F238E27FC236}">
                <a16:creationId xmlns:a16="http://schemas.microsoft.com/office/drawing/2014/main" id="{69887819-D291-480C-9A95-B6D031B058A9}"/>
              </a:ext>
            </a:extLst>
          </p:cNvPr>
          <p:cNvSpPr/>
          <p:nvPr/>
        </p:nvSpPr>
        <p:spPr>
          <a:xfrm>
            <a:off x="10376452" y="1202551"/>
            <a:ext cx="159026" cy="17797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" name="Elipse 24">
            <a:extLst>
              <a:ext uri="{FF2B5EF4-FFF2-40B4-BE49-F238E27FC236}">
                <a16:creationId xmlns:a16="http://schemas.microsoft.com/office/drawing/2014/main" id="{25AA086E-F429-43A8-BC3C-72A36E8545B7}"/>
              </a:ext>
            </a:extLst>
          </p:cNvPr>
          <p:cNvSpPr/>
          <p:nvPr/>
        </p:nvSpPr>
        <p:spPr>
          <a:xfrm>
            <a:off x="9685134" y="2300798"/>
            <a:ext cx="159026" cy="17797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Elipse 25">
            <a:extLst>
              <a:ext uri="{FF2B5EF4-FFF2-40B4-BE49-F238E27FC236}">
                <a16:creationId xmlns:a16="http://schemas.microsoft.com/office/drawing/2014/main" id="{BF57100A-085A-4F13-9E21-7B4A1E8EF755}"/>
              </a:ext>
            </a:extLst>
          </p:cNvPr>
          <p:cNvSpPr/>
          <p:nvPr/>
        </p:nvSpPr>
        <p:spPr>
          <a:xfrm>
            <a:off x="10787029" y="2278687"/>
            <a:ext cx="159026" cy="17797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7" name="Elipse 26">
            <a:extLst>
              <a:ext uri="{FF2B5EF4-FFF2-40B4-BE49-F238E27FC236}">
                <a16:creationId xmlns:a16="http://schemas.microsoft.com/office/drawing/2014/main" id="{73F9A193-0A76-4AD8-A109-9437F0625B16}"/>
              </a:ext>
            </a:extLst>
          </p:cNvPr>
          <p:cNvSpPr/>
          <p:nvPr/>
        </p:nvSpPr>
        <p:spPr>
          <a:xfrm>
            <a:off x="10260770" y="1841907"/>
            <a:ext cx="159026" cy="17797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CaixaDeTexto 27">
                <a:extLst>
                  <a:ext uri="{FF2B5EF4-FFF2-40B4-BE49-F238E27FC236}">
                    <a16:creationId xmlns:a16="http://schemas.microsoft.com/office/drawing/2014/main" id="{CB48663E-7340-4354-88EE-38C6EB4AC156}"/>
                  </a:ext>
                </a:extLst>
              </p:cNvPr>
              <p:cNvSpPr txBox="1"/>
              <p:nvPr/>
            </p:nvSpPr>
            <p:spPr>
              <a:xfrm>
                <a:off x="10151165" y="480060"/>
                <a:ext cx="38431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b>
                          <m:r>
                            <a:rPr lang="pt-BR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pt-BR" b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8" name="CaixaDeTexto 27">
                <a:extLst>
                  <a:ext uri="{FF2B5EF4-FFF2-40B4-BE49-F238E27FC236}">
                    <a16:creationId xmlns:a16="http://schemas.microsoft.com/office/drawing/2014/main" id="{CB48663E-7340-4354-88EE-38C6EB4AC1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51165" y="480060"/>
                <a:ext cx="384313" cy="369332"/>
              </a:xfrm>
              <a:prstGeom prst="rect">
                <a:avLst/>
              </a:prstGeom>
              <a:blipFill>
                <a:blip r:embed="rId7"/>
                <a:stretch>
                  <a:fillRect r="-634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CaixaDeTexto 28">
                <a:extLst>
                  <a:ext uri="{FF2B5EF4-FFF2-40B4-BE49-F238E27FC236}">
                    <a16:creationId xmlns:a16="http://schemas.microsoft.com/office/drawing/2014/main" id="{EB12C8FB-5938-4423-B1D5-46E79DD2C2B4}"/>
                  </a:ext>
                </a:extLst>
              </p:cNvPr>
              <p:cNvSpPr txBox="1"/>
              <p:nvPr/>
            </p:nvSpPr>
            <p:spPr>
              <a:xfrm>
                <a:off x="9165261" y="2668248"/>
                <a:ext cx="62293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t-BR" b="1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b="1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pt-BR" b="1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pt-BR" b="1" dirty="0">
                    <a:solidFill>
                      <a:schemeClr val="accent6">
                        <a:lumMod val="75000"/>
                      </a:schemeClr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29" name="CaixaDeTexto 28">
                <a:extLst>
                  <a:ext uri="{FF2B5EF4-FFF2-40B4-BE49-F238E27FC236}">
                    <a16:creationId xmlns:a16="http://schemas.microsoft.com/office/drawing/2014/main" id="{EB12C8FB-5938-4423-B1D5-46E79DD2C2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65261" y="2668248"/>
                <a:ext cx="622931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CaixaDeTexto 29">
                <a:extLst>
                  <a:ext uri="{FF2B5EF4-FFF2-40B4-BE49-F238E27FC236}">
                    <a16:creationId xmlns:a16="http://schemas.microsoft.com/office/drawing/2014/main" id="{C2E649F4-73C1-46AF-B7C1-87396C90E437}"/>
                  </a:ext>
                </a:extLst>
              </p:cNvPr>
              <p:cNvSpPr txBox="1"/>
              <p:nvPr/>
            </p:nvSpPr>
            <p:spPr>
              <a:xfrm>
                <a:off x="10883029" y="2747690"/>
                <a:ext cx="38431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b>
                          <m:r>
                            <a:rPr lang="pt-BR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</m:oMath>
                  </m:oMathPara>
                </a14:m>
                <a:endParaRPr lang="pt-BR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0" name="CaixaDeTexto 29">
                <a:extLst>
                  <a:ext uri="{FF2B5EF4-FFF2-40B4-BE49-F238E27FC236}">
                    <a16:creationId xmlns:a16="http://schemas.microsoft.com/office/drawing/2014/main" id="{C2E649F4-73C1-46AF-B7C1-87396C90E4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83029" y="2747690"/>
                <a:ext cx="384313" cy="369332"/>
              </a:xfrm>
              <a:prstGeom prst="rect">
                <a:avLst/>
              </a:prstGeom>
              <a:blipFill>
                <a:blip r:embed="rId9"/>
                <a:stretch>
                  <a:fillRect r="-634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CaixaDeTexto 30">
                <a:extLst>
                  <a:ext uri="{FF2B5EF4-FFF2-40B4-BE49-F238E27FC236}">
                    <a16:creationId xmlns:a16="http://schemas.microsoft.com/office/drawing/2014/main" id="{8D47C743-1B8E-427D-AAD2-F52F595696C9}"/>
                  </a:ext>
                </a:extLst>
              </p:cNvPr>
              <p:cNvSpPr txBox="1"/>
              <p:nvPr/>
            </p:nvSpPr>
            <p:spPr>
              <a:xfrm>
                <a:off x="8282541" y="3273287"/>
                <a:ext cx="3071260" cy="9038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600" dirty="0"/>
                  <a:t>Podemos dizer que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pt-BR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pt-BR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pt-BR" sz="1600" dirty="0"/>
                  <a:t>são independentes 2 a 2?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  <m:r>
                        <a:rPr lang="pt-BR" b="0" i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∀(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31" name="CaixaDeTexto 30">
                <a:extLst>
                  <a:ext uri="{FF2B5EF4-FFF2-40B4-BE49-F238E27FC236}">
                    <a16:creationId xmlns:a16="http://schemas.microsoft.com/office/drawing/2014/main" id="{8D47C743-1B8E-427D-AAD2-F52F595696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82541" y="3273287"/>
                <a:ext cx="3071260" cy="903837"/>
              </a:xfrm>
              <a:prstGeom prst="rect">
                <a:avLst/>
              </a:prstGeom>
              <a:blipFill>
                <a:blip r:embed="rId10"/>
                <a:stretch>
                  <a:fillRect l="-1190" t="-2027" r="-595" b="-270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CaixaDeTexto 31">
                <a:extLst>
                  <a:ext uri="{FF2B5EF4-FFF2-40B4-BE49-F238E27FC236}">
                    <a16:creationId xmlns:a16="http://schemas.microsoft.com/office/drawing/2014/main" id="{4D9C3404-3987-44FB-8413-07F350013BA0}"/>
                  </a:ext>
                </a:extLst>
              </p:cNvPr>
              <p:cNvSpPr txBox="1"/>
              <p:nvPr/>
            </p:nvSpPr>
            <p:spPr>
              <a:xfrm>
                <a:off x="8245002" y="4564739"/>
                <a:ext cx="3337397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/>
                  <a:t>Podemos dizer que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pt-BR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pt-BR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pt-BR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pt-BR" dirty="0"/>
                  <a:t>são independentes conjuntamente? </a:t>
                </a:r>
                <a14:m>
                  <m:oMath xmlns:m="http://schemas.openxmlformats.org/officeDocument/2006/math">
                    <m:r>
                      <a:rPr lang="pt-BR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  <m:r>
                      <a:rPr lang="pt-BR" b="0" i="1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pt-BR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pt-BR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</m:oMath>
                </a14:m>
                <a:endParaRPr lang="pt-BR" dirty="0"/>
              </a:p>
              <a:p>
                <a:endParaRPr lang="pt-BR" dirty="0"/>
              </a:p>
            </p:txBody>
          </p:sp>
        </mc:Choice>
        <mc:Fallback xmlns="">
          <p:sp>
            <p:nvSpPr>
              <p:cNvPr id="32" name="CaixaDeTexto 31">
                <a:extLst>
                  <a:ext uri="{FF2B5EF4-FFF2-40B4-BE49-F238E27FC236}">
                    <a16:creationId xmlns:a16="http://schemas.microsoft.com/office/drawing/2014/main" id="{4D9C3404-3987-44FB-8413-07F350013B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5002" y="4564739"/>
                <a:ext cx="3337397" cy="1200329"/>
              </a:xfrm>
              <a:prstGeom prst="rect">
                <a:avLst/>
              </a:prstGeom>
              <a:blipFill>
                <a:blip r:embed="rId11"/>
                <a:stretch>
                  <a:fillRect l="-1645" t="-3046" r="-182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05029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5338"/>
    </mc:Choice>
    <mc:Fallback xmlns="">
      <p:transition spd="slow" advTm="225338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463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9074D13D-BFEB-4A0E-B62B-CD77EC3725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Lema de </a:t>
            </a:r>
            <a:r>
              <a:rPr lang="pt-BR" b="1" dirty="0" err="1"/>
              <a:t>Borel-Cantelli</a:t>
            </a:r>
            <a:endParaRPr lang="pt-BR" b="1" dirty="0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09A27958-A316-4306-B892-0BCF03558E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4692" y="1572852"/>
            <a:ext cx="9515012" cy="2203976"/>
          </a:xfrm>
          <a:prstGeom prst="rect">
            <a:avLst/>
          </a:prstGeom>
        </p:spPr>
      </p:pic>
      <p:sp>
        <p:nvSpPr>
          <p:cNvPr id="19" name="Retângulo 18">
            <a:extLst>
              <a:ext uri="{FF2B5EF4-FFF2-40B4-BE49-F238E27FC236}">
                <a16:creationId xmlns:a16="http://schemas.microsoft.com/office/drawing/2014/main" id="{56FD9709-AC84-4751-B70E-273082CDCBF8}"/>
              </a:ext>
            </a:extLst>
          </p:cNvPr>
          <p:cNvSpPr/>
          <p:nvPr/>
        </p:nvSpPr>
        <p:spPr>
          <a:xfrm>
            <a:off x="3241869" y="2808797"/>
            <a:ext cx="2714212" cy="55595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647DCB20-2E4F-47EB-88D0-760D41E8D0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4693" y="3593413"/>
            <a:ext cx="5599260" cy="2759975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pic>
        <p:nvPicPr>
          <p:cNvPr id="3074" name="Picture 2" descr="Teorema do macaco infinito – Wikipédia, a enciclopédia livre">
            <a:extLst>
              <a:ext uri="{FF2B5EF4-FFF2-40B4-BE49-F238E27FC236}">
                <a16:creationId xmlns:a16="http://schemas.microsoft.com/office/drawing/2014/main" id="{FEE548D3-7262-496D-9C19-71BFE760C6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1633" y="3593413"/>
            <a:ext cx="4262077" cy="238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CaixaDeTexto 32">
            <a:extLst>
              <a:ext uri="{FF2B5EF4-FFF2-40B4-BE49-F238E27FC236}">
                <a16:creationId xmlns:a16="http://schemas.microsoft.com/office/drawing/2014/main" id="{065FE12F-27FD-48B6-8BA3-EAD2561348C4}"/>
              </a:ext>
            </a:extLst>
          </p:cNvPr>
          <p:cNvSpPr txBox="1"/>
          <p:nvPr/>
        </p:nvSpPr>
        <p:spPr>
          <a:xfrm>
            <a:off x="6473953" y="6009781"/>
            <a:ext cx="473544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600" dirty="0"/>
              <a:t>https://pt.wikipedia.org/wiki/Lema_de_Borel-Cantelli</a:t>
            </a:r>
          </a:p>
        </p:txBody>
      </p:sp>
    </p:spTree>
    <p:extLst>
      <p:ext uri="{BB962C8B-B14F-4D97-AF65-F5344CB8AC3E}">
        <p14:creationId xmlns:p14="http://schemas.microsoft.com/office/powerpoint/2010/main" val="4180245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810"/>
    </mc:Choice>
    <mc:Fallback xmlns="">
      <p:transition spd="slow" advTm="581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463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0553A104-42F6-4F59-8CC3-27F81EDCA1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229" y="676730"/>
            <a:ext cx="10515600" cy="557664"/>
          </a:xfrm>
        </p:spPr>
        <p:txBody>
          <a:bodyPr>
            <a:normAutofit fontScale="90000"/>
          </a:bodyPr>
          <a:lstStyle/>
          <a:p>
            <a:r>
              <a:rPr lang="pt-BR" dirty="0"/>
              <a:t>1. </a:t>
            </a:r>
            <a:r>
              <a:rPr lang="pt-BR" sz="3100" b="1" i="0" u="none" strike="noStrike" baseline="0" dirty="0">
                <a:latin typeface="Times New Roman" panose="02020603050405020304" pitchFamily="18" charset="0"/>
              </a:rPr>
              <a:t>Conceitos Básicos em Probabilidade</a:t>
            </a:r>
            <a:endParaRPr lang="pt-BR" sz="31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ixaDeTexto 6">
                <a:extLst>
                  <a:ext uri="{FF2B5EF4-FFF2-40B4-BE49-F238E27FC236}">
                    <a16:creationId xmlns:a16="http://schemas.microsoft.com/office/drawing/2014/main" id="{9D8BA42B-4A3B-40A6-9627-C5C42A1429F1}"/>
                  </a:ext>
                </a:extLst>
              </p:cNvPr>
              <p:cNvSpPr txBox="1"/>
              <p:nvPr/>
            </p:nvSpPr>
            <p:spPr>
              <a:xfrm>
                <a:off x="793229" y="2680050"/>
                <a:ext cx="8650574" cy="34163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r>
                  <a:rPr lang="pt-BR" sz="1800" b="0" i="0" u="none" strike="noStrike" baseline="0" dirty="0">
                    <a:latin typeface="Times New Roman" panose="02020603050405020304" pitchFamily="18" charset="0"/>
                  </a:rPr>
                  <a:t>O </a:t>
                </a:r>
                <a:r>
                  <a:rPr lang="pt-BR" sz="1800" b="1" i="1" u="none" strike="noStrike" baseline="0" dirty="0">
                    <a:latin typeface="Times New Roman" panose="02020603050405020304" pitchFamily="18" charset="0"/>
                  </a:rPr>
                  <a:t>espaço amostral </a:t>
                </a:r>
                <a:r>
                  <a:rPr lang="pt-BR" sz="1800" b="0" i="0" u="none" strike="noStrike" baseline="0" dirty="0">
                    <a:latin typeface="Times New Roman" panose="02020603050405020304" pitchFamily="18" charset="0"/>
                  </a:rPr>
                  <a:t>é o conjunto de todos os resultados possíveis de um experimento </a:t>
                </a:r>
                <a:r>
                  <a:rPr lang="pt-BR" dirty="0">
                    <a:latin typeface="Times New Roman" panose="02020603050405020304" pitchFamily="18" charset="0"/>
                  </a:rPr>
                  <a:t>aleatório</a:t>
                </a:r>
                <a:r>
                  <a:rPr lang="pt-BR" sz="1800" b="0" i="0" u="none" strike="noStrike" baseline="0" dirty="0">
                    <a:latin typeface="Times New Roman" panose="02020603050405020304" pitchFamily="18" charset="0"/>
                  </a:rPr>
                  <a:t> e é representado por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BR" sz="1800" b="0" i="0" u="none" strike="noStrike" baseline="0" smtClean="0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pt-BR" sz="1800" b="0" i="0" u="none" strike="noStrike" baseline="0" dirty="0">
                    <a:latin typeface="Times New Roman" panose="02020603050405020304" pitchFamily="18" charset="0"/>
                  </a:rPr>
                  <a:t>. Ele pode ser enumerável, finito ou infinito, se pode ser colocado em correspondência </a:t>
                </a:r>
                <a:r>
                  <a:rPr lang="pt-BR" sz="1800" b="0" i="0" u="none" strike="noStrike" baseline="0" dirty="0" err="1">
                    <a:latin typeface="Times New Roman" panose="02020603050405020304" pitchFamily="18" charset="0"/>
                  </a:rPr>
                  <a:t>bi-unívoca</a:t>
                </a:r>
                <a:r>
                  <a:rPr lang="pt-BR" sz="1800" b="0" i="0" u="none" strike="noStrike" baseline="0" dirty="0">
                    <a:latin typeface="Times New Roman" panose="02020603050405020304" pitchFamily="18" charset="0"/>
                  </a:rPr>
                  <a:t> com os números naturais. Caso contrário, será não enumerável, como a reta real. </a:t>
                </a:r>
              </a:p>
              <a:p>
                <a:pPr algn="l"/>
                <a:endParaRPr lang="pt-BR" dirty="0">
                  <a:latin typeface="Times New Roman" panose="02020603050405020304" pitchFamily="18" charset="0"/>
                </a:endParaRPr>
              </a:p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r>
                  <a:rPr lang="pt-BR" sz="1800" b="0" i="0" u="none" strike="noStrike" baseline="0" dirty="0">
                    <a:latin typeface="Times New Roman" panose="02020603050405020304" pitchFamily="18" charset="0"/>
                  </a:rPr>
                  <a:t>Cada resultado possível é denominado </a:t>
                </a:r>
                <a:r>
                  <a:rPr lang="pt-BR" sz="1800" b="1" i="1" u="none" strike="noStrike" baseline="0" dirty="0">
                    <a:latin typeface="Times New Roman" panose="02020603050405020304" pitchFamily="18" charset="0"/>
                  </a:rPr>
                  <a:t>ponto</a:t>
                </a:r>
                <a:r>
                  <a:rPr lang="pt-BR" sz="1800" b="0" i="1" u="none" strike="noStrike" baseline="0" dirty="0">
                    <a:latin typeface="Times New Roman" panose="02020603050405020304" pitchFamily="18" charset="0"/>
                  </a:rPr>
                  <a:t> </a:t>
                </a:r>
                <a:r>
                  <a:rPr lang="pt-BR" sz="1800" b="0" i="0" u="none" strike="noStrike" baseline="0" dirty="0">
                    <a:latin typeface="Times New Roman" panose="02020603050405020304" pitchFamily="18" charset="0"/>
                  </a:rPr>
                  <a:t>ou </a:t>
                </a:r>
                <a:r>
                  <a:rPr lang="pt-BR" sz="1800" b="1" i="1" u="none" strike="noStrike" baseline="0" dirty="0">
                    <a:latin typeface="Times New Roman" panose="02020603050405020304" pitchFamily="18" charset="0"/>
                  </a:rPr>
                  <a:t>elemento</a:t>
                </a:r>
                <a:r>
                  <a:rPr lang="pt-BR" sz="1800" b="0" i="1" u="none" strike="noStrike" baseline="0" dirty="0">
                    <a:latin typeface="Times New Roman" panose="02020603050405020304" pitchFamily="18" charset="0"/>
                  </a:rPr>
                  <a:t> </a:t>
                </a:r>
                <a:r>
                  <a:rPr lang="pt-BR" sz="1800" b="0" i="0" u="none" strike="noStrike" baseline="0" dirty="0">
                    <a:latin typeface="Times New Roman" panose="02020603050405020304" pitchFamily="18" charset="0"/>
                  </a:rPr>
                  <a:t>de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BR" sz="1800" b="0" i="0" u="none" strike="noStrike" baseline="0" smtClean="0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pt-BR" sz="1800" b="0" i="0" u="none" strike="noStrike" baseline="0" dirty="0">
                    <a:latin typeface="Times New Roman" panose="02020603050405020304" pitchFamily="18" charset="0"/>
                  </a:rPr>
                  <a:t> e denotado genericamente por </a:t>
                </a:r>
                <a14:m>
                  <m:oMath xmlns:m="http://schemas.openxmlformats.org/officeDocument/2006/math">
                    <m:r>
                      <a:rPr lang="pt-BR" sz="1800" b="0" i="1" u="none" strike="noStrike" baseline="0" smtClean="0">
                        <a:latin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pt-BR" sz="1800" b="0" i="1" u="none" strike="noStrike" baseline="0" dirty="0">
                    <a:latin typeface="Times New Roman" panose="02020603050405020304" pitchFamily="18" charset="0"/>
                  </a:rPr>
                  <a:t>. </a:t>
                </a:r>
                <a:r>
                  <a:rPr lang="pt-BR" sz="1800" b="0" i="0" u="none" strike="noStrike" baseline="0" dirty="0">
                    <a:latin typeface="Times New Roman" panose="02020603050405020304" pitchFamily="18" charset="0"/>
                  </a:rPr>
                  <a:t>Assim, escrevemos </a:t>
                </a:r>
                <a14:m>
                  <m:oMath xmlns:m="http://schemas.openxmlformats.org/officeDocument/2006/math">
                    <m:r>
                      <a:rPr lang="pt-BR" sz="1800" b="0" i="1" u="none" strike="noStrike" baseline="0" smtClean="0">
                        <a:latin typeface="Cambria Math" panose="02040503050406030204" pitchFamily="18" charset="0"/>
                      </a:rPr>
                      <m:t>𝜔</m:t>
                    </m:r>
                    <m:r>
                      <a:rPr lang="pt-BR" sz="1800" b="0" i="1" u="none" strike="noStrike" baseline="0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pt-BR" sz="1800" b="0" i="0" u="none" strike="noStrike" baseline="0" smtClean="0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pt-BR" sz="1800" b="0" i="0" u="none" strike="noStrike" baseline="0" dirty="0">
                    <a:latin typeface="Times New Roman" panose="02020603050405020304" pitchFamily="18" charset="0"/>
                  </a:rPr>
                  <a:t> para indicar que o elemento </a:t>
                </a:r>
                <a14:m>
                  <m:oMath xmlns:m="http://schemas.openxmlformats.org/officeDocument/2006/math">
                    <m:r>
                      <a:rPr lang="pt-BR" i="1">
                        <a:latin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pt-BR" sz="1800" b="0" i="1" u="none" strike="noStrike" baseline="0" dirty="0">
                    <a:latin typeface="Times New Roman" panose="02020603050405020304" pitchFamily="18" charset="0"/>
                  </a:rPr>
                  <a:t> </a:t>
                </a:r>
                <a:r>
                  <a:rPr lang="pt-BR" sz="1800" b="0" i="0" u="none" strike="noStrike" baseline="0" dirty="0">
                    <a:latin typeface="Times New Roman" panose="02020603050405020304" pitchFamily="18" charset="0"/>
                  </a:rPr>
                  <a:t>está em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BR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pt-BR" sz="1800" b="0" i="0" u="none" strike="noStrike" baseline="0" dirty="0">
                    <a:latin typeface="Times New Roman" panose="02020603050405020304" pitchFamily="18" charset="0"/>
                  </a:rPr>
                  <a:t>. O conjunto sem elementos é o </a:t>
                </a:r>
                <a:r>
                  <a:rPr lang="pt-BR" sz="1800" b="0" i="1" u="none" strike="noStrike" baseline="0" dirty="0">
                    <a:latin typeface="Times New Roman" panose="02020603050405020304" pitchFamily="18" charset="0"/>
                  </a:rPr>
                  <a:t>conjunto vazio, </a:t>
                </a:r>
                <a:r>
                  <a:rPr lang="pt-BR" sz="1800" b="0" i="0" u="none" strike="noStrike" baseline="0" dirty="0">
                    <a:latin typeface="Times New Roman" panose="02020603050405020304" pitchFamily="18" charset="0"/>
                  </a:rPr>
                  <a:t>denotado por </a:t>
                </a:r>
                <a14:m>
                  <m:oMath xmlns:m="http://schemas.openxmlformats.org/officeDocument/2006/math">
                    <m:r>
                      <a:rPr lang="pt-BR" sz="1800" b="0" i="1" u="none" strike="noStrike" baseline="0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pt-BR" sz="1800" b="0" i="0" u="none" strike="noStrike" baseline="0" dirty="0">
                    <a:latin typeface="Times New Roman" panose="02020603050405020304" pitchFamily="18" charset="0"/>
                  </a:rPr>
                  <a:t>.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pt-BR" sz="1800" b="0" i="0" u="none" strike="noStrike" baseline="0" dirty="0">
                  <a:latin typeface="Times New Roman" panose="02020603050405020304" pitchFamily="18" charset="0"/>
                </a:endParaRPr>
              </a:p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r>
                  <a:rPr lang="pt-BR" sz="1800" b="0" i="0" u="none" strike="noStrike" baseline="0" dirty="0">
                    <a:latin typeface="Times New Roman" panose="02020603050405020304" pitchFamily="18" charset="0"/>
                  </a:rPr>
                  <a:t>Os subconjuntos de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BR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pt-BR" sz="1800" b="0" i="0" u="none" strike="noStrike" baseline="0" dirty="0">
                    <a:latin typeface="Times New Roman" panose="02020603050405020304" pitchFamily="18" charset="0"/>
                  </a:rPr>
                  <a:t>, serão denotados por letras latinas maiúsculas do inicio do alfabeto, tais como </a:t>
                </a:r>
                <a:r>
                  <a:rPr lang="pt-BR" sz="1800" b="0" i="1" u="none" strike="noStrike" baseline="0" dirty="0">
                    <a:latin typeface="Times New Roman" panose="02020603050405020304" pitchFamily="18" charset="0"/>
                  </a:rPr>
                  <a:t>A, B, </a:t>
                </a:r>
                <a:r>
                  <a:rPr lang="pt-BR" sz="1800" b="0" i="0" u="none" strike="noStrike" baseline="0" dirty="0">
                    <a:latin typeface="Times New Roman" panose="02020603050405020304" pitchFamily="18" charset="0"/>
                  </a:rPr>
                  <a:t>etc. Além disso, escrevemos </a:t>
                </a:r>
                <a14:m>
                  <m:oMath xmlns:m="http://schemas.openxmlformats.org/officeDocument/2006/math">
                    <m:r>
                      <a:rPr lang="pt-BR" sz="1800" b="0" i="1" u="none" strike="noStrike" baseline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pt-BR" sz="1800" b="0" i="1" u="none" strike="noStrike" baseline="0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pt-BR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pt-BR" sz="1800" b="0" i="0" u="none" strike="noStrike" baseline="0" dirty="0">
                    <a:latin typeface="Times New Roman" panose="02020603050405020304" pitchFamily="18" charset="0"/>
                  </a:rPr>
                  <a:t> para indicar que </a:t>
                </a:r>
                <a:r>
                  <a:rPr lang="pt-BR" sz="1800" b="0" i="1" u="none" strike="noStrike" baseline="0" dirty="0">
                    <a:latin typeface="Times New Roman" panose="02020603050405020304" pitchFamily="18" charset="0"/>
                  </a:rPr>
                  <a:t>A </a:t>
                </a:r>
                <a:r>
                  <a:rPr lang="pt-BR" sz="1800" b="0" i="0" u="none" strike="noStrike" baseline="0" dirty="0">
                    <a:latin typeface="Times New Roman" panose="02020603050405020304" pitchFamily="18" charset="0"/>
                  </a:rPr>
                  <a:t>é subconjunto</a:t>
                </a:r>
                <a:r>
                  <a:rPr lang="pt-BR" sz="1800" b="0" i="0" u="none" strike="noStrike" dirty="0">
                    <a:latin typeface="Times New Roman" panose="02020603050405020304" pitchFamily="18" charset="0"/>
                  </a:rPr>
                  <a:t> </a:t>
                </a:r>
                <a:r>
                  <a:rPr lang="pt-BR" sz="1800" b="0" i="0" u="none" strike="noStrike" baseline="0" dirty="0">
                    <a:latin typeface="Times New Roman" panose="02020603050405020304" pitchFamily="18" charset="0"/>
                  </a:rPr>
                  <a:t>do espaço amostrai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BR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pt-BR" dirty="0"/>
                  <a:t>.</a:t>
                </a:r>
              </a:p>
            </p:txBody>
          </p:sp>
        </mc:Choice>
        <mc:Fallback xmlns="">
          <p:sp>
            <p:nvSpPr>
              <p:cNvPr id="7" name="CaixaDeTexto 6">
                <a:extLst>
                  <a:ext uri="{FF2B5EF4-FFF2-40B4-BE49-F238E27FC236}">
                    <a16:creationId xmlns:a16="http://schemas.microsoft.com/office/drawing/2014/main" id="{9D8BA42B-4A3B-40A6-9627-C5C42A1429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229" y="2680050"/>
                <a:ext cx="8650574" cy="3416320"/>
              </a:xfrm>
              <a:prstGeom prst="rect">
                <a:avLst/>
              </a:prstGeom>
              <a:blipFill>
                <a:blip r:embed="rId4"/>
                <a:stretch>
                  <a:fillRect l="-423" t="-1071" r="-634" b="-196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CaixaDeTexto 7">
            <a:extLst>
              <a:ext uri="{FF2B5EF4-FFF2-40B4-BE49-F238E27FC236}">
                <a16:creationId xmlns:a16="http://schemas.microsoft.com/office/drawing/2014/main" id="{7CC38EF7-F4C7-4279-A65B-46BAF67E05BF}"/>
              </a:ext>
            </a:extLst>
          </p:cNvPr>
          <p:cNvSpPr txBox="1"/>
          <p:nvPr/>
        </p:nvSpPr>
        <p:spPr>
          <a:xfrm>
            <a:off x="793228" y="1479641"/>
            <a:ext cx="1051559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pt-BR" sz="2400" b="0" i="0" u="none" strike="noStrike" baseline="0" dirty="0">
                <a:latin typeface="Times New Roman" panose="02020603050405020304" pitchFamily="18" charset="0"/>
              </a:rPr>
              <a:t>Encontramos, na natureza, muitas situações que envolvem incertezas.</a:t>
            </a:r>
          </a:p>
          <a:p>
            <a:pPr algn="l"/>
            <a:r>
              <a:rPr lang="pt-BR" sz="2400" b="0" i="0" u="none" strike="noStrike" baseline="0" dirty="0">
                <a:latin typeface="Times New Roman" panose="02020603050405020304" pitchFamily="18" charset="0"/>
              </a:rPr>
              <a:t>Elas são denominadas de </a:t>
            </a:r>
            <a:r>
              <a:rPr lang="pt-BR" sz="2400" b="0" i="1" u="none" strike="noStrike" baseline="0" dirty="0">
                <a:latin typeface="Times New Roman" panose="02020603050405020304" pitchFamily="18" charset="0"/>
              </a:rPr>
              <a:t>fenômenos </a:t>
            </a:r>
            <a:r>
              <a:rPr lang="pt-BR" sz="2400" b="0" i="0" u="none" strike="noStrike" baseline="0" dirty="0">
                <a:latin typeface="Times New Roman" panose="02020603050405020304" pitchFamily="18" charset="0"/>
              </a:rPr>
              <a:t>ou </a:t>
            </a:r>
            <a:r>
              <a:rPr lang="pt-BR" sz="2400" b="0" i="1" u="none" strike="noStrike" baseline="0" dirty="0">
                <a:latin typeface="Times New Roman" panose="02020603050405020304" pitchFamily="18" charset="0"/>
              </a:rPr>
              <a:t>experimentos aleatórios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3399363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5442"/>
    </mc:Choice>
    <mc:Fallback xmlns="">
      <p:transition spd="slow" advTm="175442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463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15B41FDF-BA0C-4408-8E14-BBAC0DC793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6413"/>
            <a:ext cx="10515600" cy="684186"/>
          </a:xfrm>
        </p:spPr>
        <p:txBody>
          <a:bodyPr>
            <a:normAutofit fontScale="90000"/>
          </a:bodyPr>
          <a:lstStyle/>
          <a:p>
            <a:r>
              <a:rPr lang="pt-BR" b="1" dirty="0"/>
              <a:t>Notação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A86BECDA-3CFD-4794-BE81-9CD710D005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328566"/>
            <a:ext cx="7859234" cy="4770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256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6754"/>
    </mc:Choice>
    <mc:Fallback xmlns="">
      <p:transition spd="slow" advTm="156754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463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7B9B5B74-7B40-4F7C-AEE4-DB85E029AF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841251"/>
            <a:ext cx="10905066" cy="4171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687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0670"/>
    </mc:Choice>
    <mc:Fallback xmlns="">
      <p:transition spd="slow" advTm="13067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463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F9478E1A-2EE6-4C6D-B741-EAA3366E1D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53312"/>
          </a:xfrm>
        </p:spPr>
        <p:txBody>
          <a:bodyPr>
            <a:normAutofit/>
          </a:bodyPr>
          <a:lstStyle/>
          <a:p>
            <a:r>
              <a:rPr lang="pt-BR" sz="3200" b="1" dirty="0"/>
              <a:t>CONTAGEM: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3EA2FC0A-7B5D-43BA-9192-1CEDA76956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5399" y="1193342"/>
            <a:ext cx="7901763" cy="2564534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72F6F126-D559-4DE3-9921-D96D65B825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8340" y="3757876"/>
            <a:ext cx="7363436" cy="2564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299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2579"/>
    </mc:Choice>
    <mc:Fallback xmlns="">
      <p:transition spd="slow" advTm="232579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2A8AA5BC-4F7A-4226-8F99-6D824B226A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911DBBF1-3229-4BD9-B3D1-B4CA571E74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 bwMode="white">
          <a:xfrm>
            <a:off x="0" y="843625"/>
            <a:ext cx="12188824" cy="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5BC87C3E-1040-4EE4-9BDB-9537F7A1B3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6" y="968282"/>
            <a:ext cx="12188824" cy="49469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42CDBECE-872A-4C73-9DC1-BB4E805E2C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24400" y="3894594"/>
            <a:ext cx="2743200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F5CD5A0B-CDD7-427C-AA42-2EECFDFA18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 bwMode="white">
          <a:xfrm>
            <a:off x="0" y="6028863"/>
            <a:ext cx="12188824" cy="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ítulo 2">
            <a:extLst>
              <a:ext uri="{FF2B5EF4-FFF2-40B4-BE49-F238E27FC236}">
                <a16:creationId xmlns:a16="http://schemas.microsoft.com/office/drawing/2014/main" id="{E93114F3-A286-4108-896B-06E44B871D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010" y="-60067"/>
            <a:ext cx="10515600" cy="1041168"/>
          </a:xfrm>
        </p:spPr>
        <p:txBody>
          <a:bodyPr/>
          <a:lstStyle/>
          <a:p>
            <a:r>
              <a:rPr lang="pt-BR" b="1" dirty="0">
                <a:solidFill>
                  <a:schemeClr val="bg1"/>
                </a:solidFill>
              </a:rPr>
              <a:t>PROBABILIDADE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99AC7F90-D25C-48DF-B3D2-987B801738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4487" y="1166812"/>
            <a:ext cx="8963025" cy="4524375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9EB086D1-0FA3-4E26-8246-95000B4C7421}"/>
              </a:ext>
            </a:extLst>
          </p:cNvPr>
          <p:cNvSpPr/>
          <p:nvPr/>
        </p:nvSpPr>
        <p:spPr>
          <a:xfrm>
            <a:off x="3474720" y="4888642"/>
            <a:ext cx="5029200" cy="75833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21D6EDD4-ACC4-4B9B-B374-C28A49B96613}"/>
              </a:ext>
            </a:extLst>
          </p:cNvPr>
          <p:cNvSpPr/>
          <p:nvPr/>
        </p:nvSpPr>
        <p:spPr>
          <a:xfrm>
            <a:off x="3474720" y="1969358"/>
            <a:ext cx="5029200" cy="75833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7752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8370"/>
    </mc:Choice>
    <mc:Fallback xmlns="">
      <p:transition spd="slow" advTm="14837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463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F9478E1A-2EE6-4C6D-B741-EAA3366E1D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53312"/>
          </a:xfrm>
        </p:spPr>
        <p:txBody>
          <a:bodyPr>
            <a:normAutofit/>
          </a:bodyPr>
          <a:lstStyle/>
          <a:p>
            <a:r>
              <a:rPr lang="pt-BR" sz="3200" b="1" dirty="0"/>
              <a:t>FREQUENTISTA: repetir o experimento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82240BA5-15F9-45F5-9A2A-6977D9A33F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8898" y="1242950"/>
            <a:ext cx="9657788" cy="4448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986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2265"/>
    </mc:Choice>
    <mc:Fallback xmlns="">
      <p:transition spd="slow" advTm="122265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2A8AA5BC-4F7A-4226-8F99-6D824B226A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911DBBF1-3229-4BD9-B3D1-B4CA571E74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 bwMode="white">
          <a:xfrm>
            <a:off x="0" y="843625"/>
            <a:ext cx="12188824" cy="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5BC87C3E-1040-4EE4-9BDB-9537F7A1B3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6" y="968282"/>
            <a:ext cx="12188824" cy="49469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42CDBECE-872A-4C73-9DC1-BB4E805E2C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24400" y="3894594"/>
            <a:ext cx="2743200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F5CD5A0B-CDD7-427C-AA42-2EECFDFA18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 bwMode="white">
          <a:xfrm>
            <a:off x="0" y="6028863"/>
            <a:ext cx="12188824" cy="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ítulo 2">
            <a:extLst>
              <a:ext uri="{FF2B5EF4-FFF2-40B4-BE49-F238E27FC236}">
                <a16:creationId xmlns:a16="http://schemas.microsoft.com/office/drawing/2014/main" id="{E93114F3-A286-4108-896B-06E44B871D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010" y="-60067"/>
            <a:ext cx="10515600" cy="1041168"/>
          </a:xfrm>
        </p:spPr>
        <p:txBody>
          <a:bodyPr>
            <a:norm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PROBABILIDADE: </a:t>
            </a:r>
            <a:r>
              <a:rPr lang="pt-BR" sz="4400" b="1" dirty="0">
                <a:solidFill>
                  <a:schemeClr val="bg1"/>
                </a:solidFill>
              </a:rPr>
              <a:t>AXIOMAS DE KOLMOGOROV</a:t>
            </a:r>
            <a:endParaRPr lang="pt-BR" b="1" dirty="0">
              <a:solidFill>
                <a:schemeClr val="bg1"/>
              </a:solidFill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B13510EC-0897-4CCE-8732-AB80AA71F5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649" y="1037844"/>
            <a:ext cx="8223502" cy="4754487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4B7B9FA7-FC1D-46A6-AAD7-6D67D5F159F4}"/>
              </a:ext>
            </a:extLst>
          </p:cNvPr>
          <p:cNvSpPr/>
          <p:nvPr/>
        </p:nvSpPr>
        <p:spPr>
          <a:xfrm>
            <a:off x="4533170" y="2577378"/>
            <a:ext cx="4302981" cy="48808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88833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2184"/>
    </mc:Choice>
    <mc:Fallback xmlns="">
      <p:transition spd="slow" advTm="192184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463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F9478E1A-2EE6-4C6D-B741-EAA3366E1D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53312"/>
          </a:xfrm>
        </p:spPr>
        <p:txBody>
          <a:bodyPr>
            <a:normAutofit/>
          </a:bodyPr>
          <a:lstStyle/>
          <a:p>
            <a:r>
              <a:rPr lang="pt-BR" sz="3200" b="1" dirty="0"/>
              <a:t>FREQUENTISTA: repetir o experimento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645305E8-476C-4078-B58C-CD32259662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1" y="1096506"/>
            <a:ext cx="8196072" cy="1121324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55A4B541-F498-4283-BFD7-CCD54C3C30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19463" y="865048"/>
            <a:ext cx="1809750" cy="1866900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2DD5EEA2-9520-4956-BF2B-E9DA1F6AF7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3314" y="2639784"/>
            <a:ext cx="7979137" cy="2652124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4DC05CE5-FD0C-4ECE-8623-F56C060F08F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26932" y="5454113"/>
            <a:ext cx="4829175" cy="523875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BEDDAAC1-8EDA-4A0A-B13B-3E285FD8E5F4}"/>
              </a:ext>
            </a:extLst>
          </p:cNvPr>
          <p:cNvSpPr txBox="1"/>
          <p:nvPr/>
        </p:nvSpPr>
        <p:spPr>
          <a:xfrm>
            <a:off x="9157253" y="2981739"/>
            <a:ext cx="246490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</a:rPr>
              <a:t>Exercício</a:t>
            </a:r>
            <a:r>
              <a:rPr lang="pt-BR" dirty="0"/>
              <a:t>: </a:t>
            </a:r>
            <a:r>
              <a:rPr lang="pt-BR" sz="1600" i="1" dirty="0"/>
              <a:t>SIMULAR no R ou MATLAB o Problema dos Aniversários.</a:t>
            </a:r>
            <a:endParaRPr lang="pt-BR" i="1" dirty="0"/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13437B4B-DE38-4CD0-A160-E8C48CDF4AE3}"/>
              </a:ext>
            </a:extLst>
          </p:cNvPr>
          <p:cNvSpPr txBox="1"/>
          <p:nvPr/>
        </p:nvSpPr>
        <p:spPr>
          <a:xfrm>
            <a:off x="9157253" y="5233627"/>
            <a:ext cx="246490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</a:rPr>
              <a:t>Exercício</a:t>
            </a:r>
            <a:r>
              <a:rPr lang="pt-BR" dirty="0"/>
              <a:t>: </a:t>
            </a:r>
            <a:r>
              <a:rPr lang="pt-BR" sz="1600" i="1" dirty="0"/>
              <a:t>SIMULAR no R ou MATLAB o Problema da namorada desconfiada.</a:t>
            </a:r>
            <a:endParaRPr lang="pt-BR" i="1" dirty="0"/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39545A20-A86B-4585-99DD-ECB42F69C410}"/>
              </a:ext>
            </a:extLst>
          </p:cNvPr>
          <p:cNvSpPr txBox="1"/>
          <p:nvPr/>
        </p:nvSpPr>
        <p:spPr>
          <a:xfrm>
            <a:off x="9203669" y="3820117"/>
            <a:ext cx="24649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i="1" dirty="0">
                <a:solidFill>
                  <a:schemeClr val="accent5">
                    <a:lumMod val="50000"/>
                  </a:schemeClr>
                </a:solidFill>
              </a:rPr>
              <a:t>O que ocorre se tivermos k pares de gêmeos(2)? Podemos adotar uma distribuição?</a:t>
            </a:r>
          </a:p>
        </p:txBody>
      </p:sp>
    </p:spTree>
    <p:extLst>
      <p:ext uri="{BB962C8B-B14F-4D97-AF65-F5344CB8AC3E}">
        <p14:creationId xmlns:p14="http://schemas.microsoft.com/office/powerpoint/2010/main" val="4079486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91503"/>
    </mc:Choice>
    <mc:Fallback xmlns="">
      <p:transition spd="slow" advTm="491503"/>
    </mc:Fallback>
  </mc:AlternateContent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593</TotalTime>
  <Words>381</Words>
  <Application>Microsoft Office PowerPoint</Application>
  <PresentationFormat>Widescreen</PresentationFormat>
  <Paragraphs>41</Paragraphs>
  <Slides>18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Cambria Math</vt:lpstr>
      <vt:lpstr>Times New Roman</vt:lpstr>
      <vt:lpstr>Tema do Office</vt:lpstr>
      <vt:lpstr>PROBABILIDADE</vt:lpstr>
      <vt:lpstr>1. Conceitos Básicos em Probabilidade</vt:lpstr>
      <vt:lpstr>Notação</vt:lpstr>
      <vt:lpstr>Apresentação do PowerPoint</vt:lpstr>
      <vt:lpstr>CONTAGEM:</vt:lpstr>
      <vt:lpstr>PROBABILIDADE</vt:lpstr>
      <vt:lpstr>FREQUENTISTA: repetir o experimento</vt:lpstr>
      <vt:lpstr>PROBABILIDADE: AXIOMAS DE KOLMOGOROV</vt:lpstr>
      <vt:lpstr>FREQUENTISTA: repetir o experimento</vt:lpstr>
      <vt:lpstr>PROPRIEDADES DA PROBABILIDADE</vt:lpstr>
      <vt:lpstr>PROBABILIDADE CONDICIONAL</vt:lpstr>
      <vt:lpstr>REGRA DO PRODUTO DE PROBABILIDADES</vt:lpstr>
      <vt:lpstr>LEI DA PROBABILIDADE TOTAL</vt:lpstr>
      <vt:lpstr>TEOREMA DE BAYES</vt:lpstr>
      <vt:lpstr>PROBLEMA DOS ENCONTROS</vt:lpstr>
      <vt:lpstr>INDEPENDÊNCIA DE 2 EVENTOS</vt:lpstr>
      <vt:lpstr>INDEPENDÊNCIA DE VÁRIOS EVENTOS</vt:lpstr>
      <vt:lpstr>Lema de Borel-Cantelli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PROBABILIDADE</dc:title>
  <dc:creator>Heliton Tavares</dc:creator>
  <cp:lastModifiedBy>Heliton Tavares</cp:lastModifiedBy>
  <cp:revision>11</cp:revision>
  <dcterms:created xsi:type="dcterms:W3CDTF">2020-10-05T00:55:40Z</dcterms:created>
  <dcterms:modified xsi:type="dcterms:W3CDTF">2020-11-30T14:31:58Z</dcterms:modified>
</cp:coreProperties>
</file>